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42"/>
  </p:notesMasterIdLst>
  <p:sldIdLst>
    <p:sldId id="347" r:id="rId4"/>
    <p:sldId id="381" r:id="rId5"/>
    <p:sldId id="397" r:id="rId6"/>
    <p:sldId id="356" r:id="rId7"/>
    <p:sldId id="282" r:id="rId8"/>
    <p:sldId id="370" r:id="rId9"/>
    <p:sldId id="378" r:id="rId10"/>
    <p:sldId id="379" r:id="rId11"/>
    <p:sldId id="380" r:id="rId12"/>
    <p:sldId id="372" r:id="rId13"/>
    <p:sldId id="278" r:id="rId14"/>
    <p:sldId id="398" r:id="rId15"/>
    <p:sldId id="363" r:id="rId16"/>
    <p:sldId id="364" r:id="rId17"/>
    <p:sldId id="366" r:id="rId18"/>
    <p:sldId id="367" r:id="rId19"/>
    <p:sldId id="368" r:id="rId20"/>
    <p:sldId id="369" r:id="rId21"/>
    <p:sldId id="382" r:id="rId22"/>
    <p:sldId id="371" r:id="rId23"/>
    <p:sldId id="373" r:id="rId24"/>
    <p:sldId id="374" r:id="rId25"/>
    <p:sldId id="389" r:id="rId26"/>
    <p:sldId id="383" r:id="rId27"/>
    <p:sldId id="375" r:id="rId28"/>
    <p:sldId id="376" r:id="rId29"/>
    <p:sldId id="385" r:id="rId30"/>
    <p:sldId id="388" r:id="rId31"/>
    <p:sldId id="387" r:id="rId32"/>
    <p:sldId id="394" r:id="rId33"/>
    <p:sldId id="393" r:id="rId34"/>
    <p:sldId id="392" r:id="rId35"/>
    <p:sldId id="391" r:id="rId36"/>
    <p:sldId id="390" r:id="rId37"/>
    <p:sldId id="384" r:id="rId38"/>
    <p:sldId id="377" r:id="rId39"/>
    <p:sldId id="395" r:id="rId40"/>
    <p:sldId id="396"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8" clrIdx="0"/>
  <p:cmAuthor id="1" name="Chris Murphy (Offsite Contractor)" initials="CM(C" lastIdx="9" clrIdx="1">
    <p:extLst>
      <p:ext uri="{19B8F6BF-5375-455C-9EA6-DF929625EA0E}">
        <p15:presenceInfo xmlns:p15="http://schemas.microsoft.com/office/powerpoint/2012/main" userId="S-1-5-21-2013470684-2388533129-2312767879-26143" providerId="AD"/>
      </p:ext>
    </p:extLst>
  </p:cmAuthor>
  <p:cmAuthor id="2" name="Tom Shannon" initials="TS" lastIdx="9" clrIdx="2">
    <p:extLst>
      <p:ext uri="{19B8F6BF-5375-455C-9EA6-DF929625EA0E}">
        <p15:presenceInfo xmlns:p15="http://schemas.microsoft.com/office/powerpoint/2012/main" userId="S-1-5-21-2013470684-2388533129-2312767879-303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F3F3F3"/>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9519" autoAdjust="0"/>
  </p:normalViewPr>
  <p:slideViewPr>
    <p:cSldViewPr snapToGrid="0" showGuides="1">
      <p:cViewPr varScale="1">
        <p:scale>
          <a:sx n="53" d="100"/>
          <a:sy n="53" d="100"/>
        </p:scale>
        <p:origin x="186" y="930"/>
      </p:cViewPr>
      <p:guideLst>
        <p:guide orient="horz" pos="4320"/>
        <p:guide pos="7680"/>
      </p:guideLst>
    </p:cSldViewPr>
  </p:slideViewPr>
  <p:outlineViewPr>
    <p:cViewPr>
      <p:scale>
        <a:sx n="33" d="100"/>
        <a:sy n="33" d="100"/>
      </p:scale>
      <p:origin x="0" y="-160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2A6FBF-2ECD-43FC-AE4F-5BA068BED78E}" type="doc">
      <dgm:prSet loTypeId="urn:microsoft.com/office/officeart/2005/8/layout/radial4" loCatId="relationship" qsTypeId="urn:microsoft.com/office/officeart/2005/8/quickstyle/simple1" qsCatId="simple" csTypeId="urn:microsoft.com/office/officeart/2005/8/colors/accent0_3" csCatId="mainScheme" phldr="1"/>
      <dgm:spPr/>
      <dgm:t>
        <a:bodyPr/>
        <a:lstStyle/>
        <a:p>
          <a:endParaRPr lang="en-US"/>
        </a:p>
      </dgm:t>
    </dgm:pt>
    <dgm:pt modelId="{0A57E756-50A0-4895-97BE-5625A0C5CDDE}">
      <dgm:prSet phldrT="[Text]"/>
      <dgm:spPr/>
      <dgm:t>
        <a:bodyPr/>
        <a:lstStyle/>
        <a:p>
          <a:r>
            <a:rPr lang="en-US" dirty="0">
              <a:latin typeface="Calibri" panose="020F0502020204030204" pitchFamily="34" charset="0"/>
              <a:cs typeface="Calibri" panose="020F0502020204030204" pitchFamily="34" charset="0"/>
            </a:rPr>
            <a:t>Game Engine</a:t>
          </a:r>
        </a:p>
      </dgm:t>
    </dgm:pt>
    <dgm:pt modelId="{9F92BFDF-243B-414B-9489-D0D4FEBAF0BA}" type="parTrans" cxnId="{73518776-795A-4381-ACBE-A28072FA8466}">
      <dgm:prSet/>
      <dgm:spPr/>
      <dgm:t>
        <a:bodyPr/>
        <a:lstStyle/>
        <a:p>
          <a:endParaRPr lang="en-US"/>
        </a:p>
      </dgm:t>
    </dgm:pt>
    <dgm:pt modelId="{F22AF2B8-7C70-4C15-ACB0-A169E2C19D4D}" type="sibTrans" cxnId="{73518776-795A-4381-ACBE-A28072FA8466}">
      <dgm:prSet/>
      <dgm:spPr/>
      <dgm:t>
        <a:bodyPr/>
        <a:lstStyle/>
        <a:p>
          <a:endParaRPr lang="en-US"/>
        </a:p>
      </dgm:t>
    </dgm:pt>
    <dgm:pt modelId="{6FED93DB-ED2C-4AD5-AF17-5C8F5BD92BF7}">
      <dgm:prSet phldrT="[Text]"/>
      <dgm:spPr/>
      <dgm:t>
        <a:bodyPr/>
        <a:lstStyle/>
        <a:p>
          <a:r>
            <a:rPr lang="en-US" dirty="0">
              <a:latin typeface="Calibri" panose="020F0502020204030204" pitchFamily="34" charset="0"/>
              <a:cs typeface="Calibri" panose="020F0502020204030204" pitchFamily="34" charset="0"/>
            </a:rPr>
            <a:t>Audio Engine</a:t>
          </a:r>
        </a:p>
      </dgm:t>
    </dgm:pt>
    <dgm:pt modelId="{374E6BC0-6CDB-481B-AB3F-07C187B6607D}" type="parTrans" cxnId="{94406C98-6171-480B-858D-AD7763B5DD07}">
      <dgm:prSet/>
      <dgm:spPr/>
      <dgm:t>
        <a:bodyPr/>
        <a:lstStyle/>
        <a:p>
          <a:endParaRPr lang="en-US"/>
        </a:p>
      </dgm:t>
    </dgm:pt>
    <dgm:pt modelId="{D1311EB3-F666-4352-96E8-D42555AE7B31}" type="sibTrans" cxnId="{94406C98-6171-480B-858D-AD7763B5DD07}">
      <dgm:prSet/>
      <dgm:spPr/>
      <dgm:t>
        <a:bodyPr/>
        <a:lstStyle/>
        <a:p>
          <a:endParaRPr lang="en-US"/>
        </a:p>
      </dgm:t>
    </dgm:pt>
    <dgm:pt modelId="{4FCA88FA-23BF-4962-94D1-263F0146582A}">
      <dgm:prSet phldrT="[Text]"/>
      <dgm:spPr/>
      <dgm:t>
        <a:bodyPr/>
        <a:lstStyle/>
        <a:p>
          <a:r>
            <a:rPr lang="en-US" dirty="0">
              <a:latin typeface="Calibri" panose="020F0502020204030204" pitchFamily="34" charset="0"/>
              <a:cs typeface="Calibri" panose="020F0502020204030204" pitchFamily="34" charset="0"/>
            </a:rPr>
            <a:t>Render Engine</a:t>
          </a:r>
        </a:p>
      </dgm:t>
    </dgm:pt>
    <dgm:pt modelId="{14B25990-58F4-4A8B-9260-A149BC5FEE69}" type="parTrans" cxnId="{F8FCD0CB-4B7A-4B5A-BD08-19CC8FC53971}">
      <dgm:prSet/>
      <dgm:spPr/>
      <dgm:t>
        <a:bodyPr/>
        <a:lstStyle/>
        <a:p>
          <a:endParaRPr lang="en-US"/>
        </a:p>
      </dgm:t>
    </dgm:pt>
    <dgm:pt modelId="{4B62FD6A-4AC4-459F-840B-9FC52A9D68B3}" type="sibTrans" cxnId="{F8FCD0CB-4B7A-4B5A-BD08-19CC8FC53971}">
      <dgm:prSet/>
      <dgm:spPr/>
      <dgm:t>
        <a:bodyPr/>
        <a:lstStyle/>
        <a:p>
          <a:endParaRPr lang="en-US"/>
        </a:p>
      </dgm:t>
    </dgm:pt>
    <dgm:pt modelId="{45C07E4A-16FF-41C1-9C5D-AA6C410B6280}">
      <dgm:prSet phldrT="[Text]"/>
      <dgm:spPr/>
      <dgm:t>
        <a:bodyPr/>
        <a:lstStyle/>
        <a:p>
          <a:r>
            <a:rPr lang="en-US" dirty="0" smtClean="0">
              <a:latin typeface="Calibri" panose="020F0502020204030204" pitchFamily="34" charset="0"/>
              <a:cs typeface="Calibri" panose="020F0502020204030204" pitchFamily="34" charset="0"/>
            </a:rPr>
            <a:t>Physics Engine</a:t>
          </a:r>
          <a:endParaRPr lang="en-US" dirty="0">
            <a:latin typeface="Calibri" panose="020F0502020204030204" pitchFamily="34" charset="0"/>
            <a:cs typeface="Calibri" panose="020F0502020204030204" pitchFamily="34" charset="0"/>
          </a:endParaRPr>
        </a:p>
      </dgm:t>
    </dgm:pt>
    <dgm:pt modelId="{9D826DE8-CD0D-4561-B728-2C701408490F}" type="parTrans" cxnId="{7F1F91D9-7822-43F7-9864-96F77665CBF1}">
      <dgm:prSet/>
      <dgm:spPr/>
      <dgm:t>
        <a:bodyPr/>
        <a:lstStyle/>
        <a:p>
          <a:endParaRPr lang="en-US"/>
        </a:p>
      </dgm:t>
    </dgm:pt>
    <dgm:pt modelId="{0780BE4B-F077-4B49-AB48-395C66BE3C7D}" type="sibTrans" cxnId="{7F1F91D9-7822-43F7-9864-96F77665CBF1}">
      <dgm:prSet/>
      <dgm:spPr/>
      <dgm:t>
        <a:bodyPr/>
        <a:lstStyle/>
        <a:p>
          <a:endParaRPr lang="en-US"/>
        </a:p>
      </dgm:t>
    </dgm:pt>
    <dgm:pt modelId="{AB5F0802-19FF-44FA-A8B6-FF6B8EB17DEC}">
      <dgm:prSet phldrT="[Text]"/>
      <dgm:spPr/>
      <dgm:t>
        <a:bodyPr/>
        <a:lstStyle/>
        <a:p>
          <a:r>
            <a:rPr lang="en-US" dirty="0">
              <a:latin typeface="Calibri" panose="020F0502020204030204" pitchFamily="34" charset="0"/>
              <a:cs typeface="Calibri" panose="020F0502020204030204" pitchFamily="34" charset="0"/>
            </a:rPr>
            <a:t>Input Manager</a:t>
          </a:r>
        </a:p>
      </dgm:t>
    </dgm:pt>
    <dgm:pt modelId="{BD652DC7-A7AC-42AF-9615-0374A3671B7E}" type="parTrans" cxnId="{83669ADA-FCAB-45CB-9791-7927539C979C}">
      <dgm:prSet/>
      <dgm:spPr/>
      <dgm:t>
        <a:bodyPr/>
        <a:lstStyle/>
        <a:p>
          <a:endParaRPr lang="en-US"/>
        </a:p>
      </dgm:t>
    </dgm:pt>
    <dgm:pt modelId="{5D2D2100-FA60-4629-A800-8493B368B765}" type="sibTrans" cxnId="{83669ADA-FCAB-45CB-9791-7927539C979C}">
      <dgm:prSet/>
      <dgm:spPr/>
      <dgm:t>
        <a:bodyPr/>
        <a:lstStyle/>
        <a:p>
          <a:endParaRPr lang="en-US"/>
        </a:p>
      </dgm:t>
    </dgm:pt>
    <dgm:pt modelId="{13C88AAE-1FA6-42BA-9D3C-F2CA7D7578CD}">
      <dgm:prSet phldrT="[Text]"/>
      <dgm:spPr/>
      <dgm:t>
        <a:bodyPr/>
        <a:lstStyle/>
        <a:p>
          <a:r>
            <a:rPr lang="en-US" dirty="0">
              <a:latin typeface="Calibri" panose="020F0502020204030204" pitchFamily="34" charset="0"/>
              <a:cs typeface="Calibri" panose="020F0502020204030204" pitchFamily="34" charset="0"/>
            </a:rPr>
            <a:t>AI System</a:t>
          </a:r>
        </a:p>
      </dgm:t>
    </dgm:pt>
    <dgm:pt modelId="{5D4A0FED-672A-4EC6-BDA8-EE856D96F14E}" type="parTrans" cxnId="{C4835E08-1B8C-4494-B1D5-45568C468D11}">
      <dgm:prSet/>
      <dgm:spPr/>
      <dgm:t>
        <a:bodyPr/>
        <a:lstStyle/>
        <a:p>
          <a:endParaRPr lang="en-US"/>
        </a:p>
      </dgm:t>
    </dgm:pt>
    <dgm:pt modelId="{3635E8B9-A6BB-414B-8E22-046FD44BB7A2}" type="sibTrans" cxnId="{C4835E08-1B8C-4494-B1D5-45568C468D11}">
      <dgm:prSet/>
      <dgm:spPr/>
      <dgm:t>
        <a:bodyPr/>
        <a:lstStyle/>
        <a:p>
          <a:endParaRPr lang="en-US"/>
        </a:p>
      </dgm:t>
    </dgm:pt>
    <dgm:pt modelId="{243AED33-11FD-4E98-82F5-98211EDE29B2}" type="pres">
      <dgm:prSet presAssocID="{8F2A6FBF-2ECD-43FC-AE4F-5BA068BED78E}" presName="cycle" presStyleCnt="0">
        <dgm:presLayoutVars>
          <dgm:chMax val="1"/>
          <dgm:dir/>
          <dgm:animLvl val="ctr"/>
          <dgm:resizeHandles val="exact"/>
        </dgm:presLayoutVars>
      </dgm:prSet>
      <dgm:spPr/>
      <dgm:t>
        <a:bodyPr/>
        <a:lstStyle/>
        <a:p>
          <a:endParaRPr lang="en-US"/>
        </a:p>
      </dgm:t>
    </dgm:pt>
    <dgm:pt modelId="{07139BEB-851D-49B1-AFFE-77F62329B377}" type="pres">
      <dgm:prSet presAssocID="{0A57E756-50A0-4895-97BE-5625A0C5CDDE}" presName="centerShape" presStyleLbl="node0" presStyleIdx="0" presStyleCnt="1"/>
      <dgm:spPr/>
      <dgm:t>
        <a:bodyPr/>
        <a:lstStyle/>
        <a:p>
          <a:endParaRPr lang="en-US"/>
        </a:p>
      </dgm:t>
    </dgm:pt>
    <dgm:pt modelId="{4D15B98D-C847-4869-A64D-FD287BB46220}" type="pres">
      <dgm:prSet presAssocID="{374E6BC0-6CDB-481B-AB3F-07C187B6607D}" presName="parTrans" presStyleLbl="bgSibTrans2D1" presStyleIdx="0" presStyleCnt="5"/>
      <dgm:spPr/>
      <dgm:t>
        <a:bodyPr/>
        <a:lstStyle/>
        <a:p>
          <a:endParaRPr lang="en-US"/>
        </a:p>
      </dgm:t>
    </dgm:pt>
    <dgm:pt modelId="{E0894AB0-F782-4CFE-AAB9-77EAE9B51E1D}" type="pres">
      <dgm:prSet presAssocID="{6FED93DB-ED2C-4AD5-AF17-5C8F5BD92BF7}" presName="node" presStyleLbl="node1" presStyleIdx="0" presStyleCnt="5">
        <dgm:presLayoutVars>
          <dgm:bulletEnabled val="1"/>
        </dgm:presLayoutVars>
      </dgm:prSet>
      <dgm:spPr/>
      <dgm:t>
        <a:bodyPr/>
        <a:lstStyle/>
        <a:p>
          <a:endParaRPr lang="en-US"/>
        </a:p>
      </dgm:t>
    </dgm:pt>
    <dgm:pt modelId="{EE2B1E94-B5FF-4A65-A82F-63F774F8BB4D}" type="pres">
      <dgm:prSet presAssocID="{14B25990-58F4-4A8B-9260-A149BC5FEE69}" presName="parTrans" presStyleLbl="bgSibTrans2D1" presStyleIdx="1" presStyleCnt="5"/>
      <dgm:spPr/>
      <dgm:t>
        <a:bodyPr/>
        <a:lstStyle/>
        <a:p>
          <a:endParaRPr lang="en-US"/>
        </a:p>
      </dgm:t>
    </dgm:pt>
    <dgm:pt modelId="{A4FE1A3F-463C-4AE8-808D-722135E1B632}" type="pres">
      <dgm:prSet presAssocID="{4FCA88FA-23BF-4962-94D1-263F0146582A}" presName="node" presStyleLbl="node1" presStyleIdx="1" presStyleCnt="5">
        <dgm:presLayoutVars>
          <dgm:bulletEnabled val="1"/>
        </dgm:presLayoutVars>
      </dgm:prSet>
      <dgm:spPr/>
      <dgm:t>
        <a:bodyPr/>
        <a:lstStyle/>
        <a:p>
          <a:endParaRPr lang="en-US"/>
        </a:p>
      </dgm:t>
    </dgm:pt>
    <dgm:pt modelId="{F499482F-B509-4836-810B-5DE126950361}" type="pres">
      <dgm:prSet presAssocID="{9D826DE8-CD0D-4561-B728-2C701408490F}" presName="parTrans" presStyleLbl="bgSibTrans2D1" presStyleIdx="2" presStyleCnt="5"/>
      <dgm:spPr/>
      <dgm:t>
        <a:bodyPr/>
        <a:lstStyle/>
        <a:p>
          <a:endParaRPr lang="en-US"/>
        </a:p>
      </dgm:t>
    </dgm:pt>
    <dgm:pt modelId="{E631EAA7-AA23-4CAB-81F3-289335CB14CE}" type="pres">
      <dgm:prSet presAssocID="{45C07E4A-16FF-41C1-9C5D-AA6C410B6280}" presName="node" presStyleLbl="node1" presStyleIdx="2" presStyleCnt="5">
        <dgm:presLayoutVars>
          <dgm:bulletEnabled val="1"/>
        </dgm:presLayoutVars>
      </dgm:prSet>
      <dgm:spPr/>
      <dgm:t>
        <a:bodyPr/>
        <a:lstStyle/>
        <a:p>
          <a:endParaRPr lang="en-US"/>
        </a:p>
      </dgm:t>
    </dgm:pt>
    <dgm:pt modelId="{AF7C9045-5C95-46DE-A774-AFEBA5CF264E}" type="pres">
      <dgm:prSet presAssocID="{BD652DC7-A7AC-42AF-9615-0374A3671B7E}" presName="parTrans" presStyleLbl="bgSibTrans2D1" presStyleIdx="3" presStyleCnt="5"/>
      <dgm:spPr/>
      <dgm:t>
        <a:bodyPr/>
        <a:lstStyle/>
        <a:p>
          <a:endParaRPr lang="en-US"/>
        </a:p>
      </dgm:t>
    </dgm:pt>
    <dgm:pt modelId="{8675592F-10B9-4385-A4EE-730CF469C809}" type="pres">
      <dgm:prSet presAssocID="{AB5F0802-19FF-44FA-A8B6-FF6B8EB17DEC}" presName="node" presStyleLbl="node1" presStyleIdx="3" presStyleCnt="5">
        <dgm:presLayoutVars>
          <dgm:bulletEnabled val="1"/>
        </dgm:presLayoutVars>
      </dgm:prSet>
      <dgm:spPr/>
      <dgm:t>
        <a:bodyPr/>
        <a:lstStyle/>
        <a:p>
          <a:endParaRPr lang="en-US"/>
        </a:p>
      </dgm:t>
    </dgm:pt>
    <dgm:pt modelId="{1CB322A1-41B3-40B3-B622-0284839A9DCA}" type="pres">
      <dgm:prSet presAssocID="{5D4A0FED-672A-4EC6-BDA8-EE856D96F14E}" presName="parTrans" presStyleLbl="bgSibTrans2D1" presStyleIdx="4" presStyleCnt="5"/>
      <dgm:spPr/>
      <dgm:t>
        <a:bodyPr/>
        <a:lstStyle/>
        <a:p>
          <a:endParaRPr lang="en-US"/>
        </a:p>
      </dgm:t>
    </dgm:pt>
    <dgm:pt modelId="{5482411F-DBA5-4E45-9CAD-21DA08555E61}" type="pres">
      <dgm:prSet presAssocID="{13C88AAE-1FA6-42BA-9D3C-F2CA7D7578CD}" presName="node" presStyleLbl="node1" presStyleIdx="4" presStyleCnt="5">
        <dgm:presLayoutVars>
          <dgm:bulletEnabled val="1"/>
        </dgm:presLayoutVars>
      </dgm:prSet>
      <dgm:spPr/>
      <dgm:t>
        <a:bodyPr/>
        <a:lstStyle/>
        <a:p>
          <a:endParaRPr lang="en-US"/>
        </a:p>
      </dgm:t>
    </dgm:pt>
  </dgm:ptLst>
  <dgm:cxnLst>
    <dgm:cxn modelId="{83669ADA-FCAB-45CB-9791-7927539C979C}" srcId="{0A57E756-50A0-4895-97BE-5625A0C5CDDE}" destId="{AB5F0802-19FF-44FA-A8B6-FF6B8EB17DEC}" srcOrd="3" destOrd="0" parTransId="{BD652DC7-A7AC-42AF-9615-0374A3671B7E}" sibTransId="{5D2D2100-FA60-4629-A800-8493B368B765}"/>
    <dgm:cxn modelId="{C891EFA6-992E-46D5-B8B3-FD9899D154F7}" type="presOf" srcId="{8F2A6FBF-2ECD-43FC-AE4F-5BA068BED78E}" destId="{243AED33-11FD-4E98-82F5-98211EDE29B2}" srcOrd="0" destOrd="0" presId="urn:microsoft.com/office/officeart/2005/8/layout/radial4"/>
    <dgm:cxn modelId="{8345E9D3-A2FC-4D90-90D5-389C40FAF4FF}" type="presOf" srcId="{BD652DC7-A7AC-42AF-9615-0374A3671B7E}" destId="{AF7C9045-5C95-46DE-A774-AFEBA5CF264E}" srcOrd="0" destOrd="0" presId="urn:microsoft.com/office/officeart/2005/8/layout/radial4"/>
    <dgm:cxn modelId="{F8FCD0CB-4B7A-4B5A-BD08-19CC8FC53971}" srcId="{0A57E756-50A0-4895-97BE-5625A0C5CDDE}" destId="{4FCA88FA-23BF-4962-94D1-263F0146582A}" srcOrd="1" destOrd="0" parTransId="{14B25990-58F4-4A8B-9260-A149BC5FEE69}" sibTransId="{4B62FD6A-4AC4-459F-840B-9FC52A9D68B3}"/>
    <dgm:cxn modelId="{9758777A-7882-4E7C-A1CB-20F99804B958}" type="presOf" srcId="{0A57E756-50A0-4895-97BE-5625A0C5CDDE}" destId="{07139BEB-851D-49B1-AFFE-77F62329B377}" srcOrd="0" destOrd="0" presId="urn:microsoft.com/office/officeart/2005/8/layout/radial4"/>
    <dgm:cxn modelId="{9D2E003B-FF43-425D-98EF-B5589F976E63}" type="presOf" srcId="{45C07E4A-16FF-41C1-9C5D-AA6C410B6280}" destId="{E631EAA7-AA23-4CAB-81F3-289335CB14CE}" srcOrd="0" destOrd="0" presId="urn:microsoft.com/office/officeart/2005/8/layout/radial4"/>
    <dgm:cxn modelId="{C4835E08-1B8C-4494-B1D5-45568C468D11}" srcId="{0A57E756-50A0-4895-97BE-5625A0C5CDDE}" destId="{13C88AAE-1FA6-42BA-9D3C-F2CA7D7578CD}" srcOrd="4" destOrd="0" parTransId="{5D4A0FED-672A-4EC6-BDA8-EE856D96F14E}" sibTransId="{3635E8B9-A6BB-414B-8E22-046FD44BB7A2}"/>
    <dgm:cxn modelId="{7F1F91D9-7822-43F7-9864-96F77665CBF1}" srcId="{0A57E756-50A0-4895-97BE-5625A0C5CDDE}" destId="{45C07E4A-16FF-41C1-9C5D-AA6C410B6280}" srcOrd="2" destOrd="0" parTransId="{9D826DE8-CD0D-4561-B728-2C701408490F}" sibTransId="{0780BE4B-F077-4B49-AB48-395C66BE3C7D}"/>
    <dgm:cxn modelId="{CE4A1E3C-7419-4DBE-A35C-74A204EC1EA8}" type="presOf" srcId="{4FCA88FA-23BF-4962-94D1-263F0146582A}" destId="{A4FE1A3F-463C-4AE8-808D-722135E1B632}" srcOrd="0" destOrd="0" presId="urn:microsoft.com/office/officeart/2005/8/layout/radial4"/>
    <dgm:cxn modelId="{73518776-795A-4381-ACBE-A28072FA8466}" srcId="{8F2A6FBF-2ECD-43FC-AE4F-5BA068BED78E}" destId="{0A57E756-50A0-4895-97BE-5625A0C5CDDE}" srcOrd="0" destOrd="0" parTransId="{9F92BFDF-243B-414B-9489-D0D4FEBAF0BA}" sibTransId="{F22AF2B8-7C70-4C15-ACB0-A169E2C19D4D}"/>
    <dgm:cxn modelId="{61FCB54A-C115-44C7-9766-B63EA88C4D5E}" type="presOf" srcId="{6FED93DB-ED2C-4AD5-AF17-5C8F5BD92BF7}" destId="{E0894AB0-F782-4CFE-AAB9-77EAE9B51E1D}" srcOrd="0" destOrd="0" presId="urn:microsoft.com/office/officeart/2005/8/layout/radial4"/>
    <dgm:cxn modelId="{5F221E73-6505-4F9F-9C32-1319C5B3AF5E}" type="presOf" srcId="{13C88AAE-1FA6-42BA-9D3C-F2CA7D7578CD}" destId="{5482411F-DBA5-4E45-9CAD-21DA08555E61}" srcOrd="0" destOrd="0" presId="urn:microsoft.com/office/officeart/2005/8/layout/radial4"/>
    <dgm:cxn modelId="{5EB1C887-0949-49BC-9C33-A2186A50EE95}" type="presOf" srcId="{9D826DE8-CD0D-4561-B728-2C701408490F}" destId="{F499482F-B509-4836-810B-5DE126950361}" srcOrd="0" destOrd="0" presId="urn:microsoft.com/office/officeart/2005/8/layout/radial4"/>
    <dgm:cxn modelId="{68047969-EECE-4476-A391-3CD5B128CBD3}" type="presOf" srcId="{14B25990-58F4-4A8B-9260-A149BC5FEE69}" destId="{EE2B1E94-B5FF-4A65-A82F-63F774F8BB4D}" srcOrd="0" destOrd="0" presId="urn:microsoft.com/office/officeart/2005/8/layout/radial4"/>
    <dgm:cxn modelId="{A6998E87-E953-4C40-A893-1FC9B47B2703}" type="presOf" srcId="{374E6BC0-6CDB-481B-AB3F-07C187B6607D}" destId="{4D15B98D-C847-4869-A64D-FD287BB46220}" srcOrd="0" destOrd="0" presId="urn:microsoft.com/office/officeart/2005/8/layout/radial4"/>
    <dgm:cxn modelId="{15403815-686B-409F-89E3-10ED15E450DE}" type="presOf" srcId="{AB5F0802-19FF-44FA-A8B6-FF6B8EB17DEC}" destId="{8675592F-10B9-4385-A4EE-730CF469C809}" srcOrd="0" destOrd="0" presId="urn:microsoft.com/office/officeart/2005/8/layout/radial4"/>
    <dgm:cxn modelId="{94406C98-6171-480B-858D-AD7763B5DD07}" srcId="{0A57E756-50A0-4895-97BE-5625A0C5CDDE}" destId="{6FED93DB-ED2C-4AD5-AF17-5C8F5BD92BF7}" srcOrd="0" destOrd="0" parTransId="{374E6BC0-6CDB-481B-AB3F-07C187B6607D}" sibTransId="{D1311EB3-F666-4352-96E8-D42555AE7B31}"/>
    <dgm:cxn modelId="{BD7D806A-1E34-4C16-AA02-B7590A200712}" type="presOf" srcId="{5D4A0FED-672A-4EC6-BDA8-EE856D96F14E}" destId="{1CB322A1-41B3-40B3-B622-0284839A9DCA}" srcOrd="0" destOrd="0" presId="urn:microsoft.com/office/officeart/2005/8/layout/radial4"/>
    <dgm:cxn modelId="{95EA3A34-B924-492A-956E-86EAFAE2ACD3}" type="presParOf" srcId="{243AED33-11FD-4E98-82F5-98211EDE29B2}" destId="{07139BEB-851D-49B1-AFFE-77F62329B377}" srcOrd="0" destOrd="0" presId="urn:microsoft.com/office/officeart/2005/8/layout/radial4"/>
    <dgm:cxn modelId="{807C302B-021E-4961-9DDA-E8676008FDFE}" type="presParOf" srcId="{243AED33-11FD-4E98-82F5-98211EDE29B2}" destId="{4D15B98D-C847-4869-A64D-FD287BB46220}" srcOrd="1" destOrd="0" presId="urn:microsoft.com/office/officeart/2005/8/layout/radial4"/>
    <dgm:cxn modelId="{2E5E8B61-9398-4311-BC54-1A73919F29E8}" type="presParOf" srcId="{243AED33-11FD-4E98-82F5-98211EDE29B2}" destId="{E0894AB0-F782-4CFE-AAB9-77EAE9B51E1D}" srcOrd="2" destOrd="0" presId="urn:microsoft.com/office/officeart/2005/8/layout/radial4"/>
    <dgm:cxn modelId="{5CF475C3-2C3F-4AF0-BBA8-E29DE11D4758}" type="presParOf" srcId="{243AED33-11FD-4E98-82F5-98211EDE29B2}" destId="{EE2B1E94-B5FF-4A65-A82F-63F774F8BB4D}" srcOrd="3" destOrd="0" presId="urn:microsoft.com/office/officeart/2005/8/layout/radial4"/>
    <dgm:cxn modelId="{1C6B2E7D-277F-4867-8F95-2CA2400A9203}" type="presParOf" srcId="{243AED33-11FD-4E98-82F5-98211EDE29B2}" destId="{A4FE1A3F-463C-4AE8-808D-722135E1B632}" srcOrd="4" destOrd="0" presId="urn:microsoft.com/office/officeart/2005/8/layout/radial4"/>
    <dgm:cxn modelId="{C11F9CFD-FAA4-4866-811A-35B36BA43019}" type="presParOf" srcId="{243AED33-11FD-4E98-82F5-98211EDE29B2}" destId="{F499482F-B509-4836-810B-5DE126950361}" srcOrd="5" destOrd="0" presId="urn:microsoft.com/office/officeart/2005/8/layout/radial4"/>
    <dgm:cxn modelId="{87791461-6ED9-483F-9403-ACCAD552C26B}" type="presParOf" srcId="{243AED33-11FD-4E98-82F5-98211EDE29B2}" destId="{E631EAA7-AA23-4CAB-81F3-289335CB14CE}" srcOrd="6" destOrd="0" presId="urn:microsoft.com/office/officeart/2005/8/layout/radial4"/>
    <dgm:cxn modelId="{BB02A880-73B2-475C-818B-CCBAA94B492B}" type="presParOf" srcId="{243AED33-11FD-4E98-82F5-98211EDE29B2}" destId="{AF7C9045-5C95-46DE-A774-AFEBA5CF264E}" srcOrd="7" destOrd="0" presId="urn:microsoft.com/office/officeart/2005/8/layout/radial4"/>
    <dgm:cxn modelId="{69A979D4-5193-4A05-A1C1-104E5FC07766}" type="presParOf" srcId="{243AED33-11FD-4E98-82F5-98211EDE29B2}" destId="{8675592F-10B9-4385-A4EE-730CF469C809}" srcOrd="8" destOrd="0" presId="urn:microsoft.com/office/officeart/2005/8/layout/radial4"/>
    <dgm:cxn modelId="{F81888F8-6B9C-4779-8156-31419FB9F900}" type="presParOf" srcId="{243AED33-11FD-4E98-82F5-98211EDE29B2}" destId="{1CB322A1-41B3-40B3-B622-0284839A9DCA}" srcOrd="9" destOrd="0" presId="urn:microsoft.com/office/officeart/2005/8/layout/radial4"/>
    <dgm:cxn modelId="{4D503EC7-4A78-4B0E-94CD-AD4E7404A0DC}" type="presParOf" srcId="{243AED33-11FD-4E98-82F5-98211EDE29B2}" destId="{5482411F-DBA5-4E45-9CAD-21DA08555E61}"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63793F-4E7D-47F9-9C40-53136DFB2094}"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5279A49F-57FF-461E-977A-5F373453A047}">
      <dgm:prSet phldrT="[Text]"/>
      <dgm:spPr/>
      <dgm:t>
        <a:bodyPr/>
        <a:lstStyle/>
        <a:p>
          <a:r>
            <a:rPr lang="en-US" dirty="0"/>
            <a:t>External Software</a:t>
          </a:r>
        </a:p>
      </dgm:t>
    </dgm:pt>
    <dgm:pt modelId="{1672591B-0842-4AFB-9345-9590184874EB}" type="parTrans" cxnId="{524FF1CB-DECE-449F-924C-9EBB4C088887}">
      <dgm:prSet/>
      <dgm:spPr/>
      <dgm:t>
        <a:bodyPr/>
        <a:lstStyle/>
        <a:p>
          <a:endParaRPr lang="en-US"/>
        </a:p>
      </dgm:t>
    </dgm:pt>
    <dgm:pt modelId="{D3DFD356-E68A-49C1-A265-5F9ED1E7FC92}" type="sibTrans" cxnId="{524FF1CB-DECE-449F-924C-9EBB4C088887}">
      <dgm:prSet/>
      <dgm:spPr/>
      <dgm:t>
        <a:bodyPr/>
        <a:lstStyle/>
        <a:p>
          <a:endParaRPr lang="en-US"/>
        </a:p>
      </dgm:t>
    </dgm:pt>
    <dgm:pt modelId="{71D284CE-7F49-4E6B-9F3A-A58107DCE371}">
      <dgm:prSet phldrT="[Text]"/>
      <dgm:spPr/>
      <dgm:t>
        <a:bodyPr/>
        <a:lstStyle/>
        <a:p>
          <a:r>
            <a:rPr lang="en-US" dirty="0"/>
            <a:t>3D Models</a:t>
          </a:r>
        </a:p>
      </dgm:t>
    </dgm:pt>
    <dgm:pt modelId="{6FAECF48-6EA1-42FF-AEC1-DBF6EFC844F3}" type="parTrans" cxnId="{F5A9FEA9-BFC8-4AE4-8AD6-2AF560065182}">
      <dgm:prSet/>
      <dgm:spPr/>
      <dgm:t>
        <a:bodyPr/>
        <a:lstStyle/>
        <a:p>
          <a:endParaRPr lang="en-US"/>
        </a:p>
      </dgm:t>
    </dgm:pt>
    <dgm:pt modelId="{77F995AC-66C4-40C0-8DD4-BB1007EE3A27}" type="sibTrans" cxnId="{F5A9FEA9-BFC8-4AE4-8AD6-2AF560065182}">
      <dgm:prSet/>
      <dgm:spPr/>
      <dgm:t>
        <a:bodyPr/>
        <a:lstStyle/>
        <a:p>
          <a:endParaRPr lang="en-US"/>
        </a:p>
      </dgm:t>
    </dgm:pt>
    <dgm:pt modelId="{67CFF5C1-46C2-4198-8882-C68536D61E05}">
      <dgm:prSet phldrT="[Text]"/>
      <dgm:spPr/>
      <dgm:t>
        <a:bodyPr/>
        <a:lstStyle/>
        <a:p>
          <a:r>
            <a:rPr lang="en-US" dirty="0"/>
            <a:t>Unreal Engine</a:t>
          </a:r>
        </a:p>
      </dgm:t>
    </dgm:pt>
    <dgm:pt modelId="{C1AC5570-6F89-47BA-BCB8-2A94DA0B115C}" type="parTrans" cxnId="{28520ECF-310B-4D0D-B209-1464E4DD9524}">
      <dgm:prSet/>
      <dgm:spPr/>
      <dgm:t>
        <a:bodyPr/>
        <a:lstStyle/>
        <a:p>
          <a:endParaRPr lang="en-US"/>
        </a:p>
      </dgm:t>
    </dgm:pt>
    <dgm:pt modelId="{1898C44D-48ED-4ED6-A8DD-E04D38E198BE}" type="sibTrans" cxnId="{28520ECF-310B-4D0D-B209-1464E4DD9524}">
      <dgm:prSet/>
      <dgm:spPr/>
      <dgm:t>
        <a:bodyPr/>
        <a:lstStyle/>
        <a:p>
          <a:endParaRPr lang="en-US"/>
        </a:p>
      </dgm:t>
    </dgm:pt>
    <dgm:pt modelId="{E6616ACF-569F-4C3B-8258-BDDD15DA6675}">
      <dgm:prSet phldrT="[Text]"/>
      <dgm:spPr/>
      <dgm:t>
        <a:bodyPr/>
        <a:lstStyle/>
        <a:p>
          <a:r>
            <a:rPr lang="en-US" dirty="0"/>
            <a:t>Physics Engine</a:t>
          </a:r>
        </a:p>
      </dgm:t>
    </dgm:pt>
    <dgm:pt modelId="{E398EE47-69B9-4F72-BD16-34521CD7DD3D}" type="parTrans" cxnId="{26739BFE-0949-44D3-8515-32D611634BA3}">
      <dgm:prSet/>
      <dgm:spPr/>
      <dgm:t>
        <a:bodyPr/>
        <a:lstStyle/>
        <a:p>
          <a:endParaRPr lang="en-US"/>
        </a:p>
      </dgm:t>
    </dgm:pt>
    <dgm:pt modelId="{3B1FBA75-4E4E-449A-A178-AC94C00FB8EE}" type="sibTrans" cxnId="{26739BFE-0949-44D3-8515-32D611634BA3}">
      <dgm:prSet/>
      <dgm:spPr/>
      <dgm:t>
        <a:bodyPr/>
        <a:lstStyle/>
        <a:p>
          <a:endParaRPr lang="en-US"/>
        </a:p>
      </dgm:t>
    </dgm:pt>
    <dgm:pt modelId="{BEFBF9B1-9C38-42BD-942E-89949C87EBE3}">
      <dgm:prSet phldrT="[Text]"/>
      <dgm:spPr/>
      <dgm:t>
        <a:bodyPr/>
        <a:lstStyle/>
        <a:p>
          <a:r>
            <a:rPr lang="en-US" dirty="0"/>
            <a:t>Final Product</a:t>
          </a:r>
        </a:p>
      </dgm:t>
    </dgm:pt>
    <dgm:pt modelId="{AE364AA5-9170-4C89-BE71-8AC2715BEEF0}" type="parTrans" cxnId="{B130F8BF-88D5-4BF4-A763-C8C279BB5080}">
      <dgm:prSet/>
      <dgm:spPr/>
      <dgm:t>
        <a:bodyPr/>
        <a:lstStyle/>
        <a:p>
          <a:endParaRPr lang="en-US"/>
        </a:p>
      </dgm:t>
    </dgm:pt>
    <dgm:pt modelId="{B8B26B01-6ACC-4A23-ABFB-2B94AD786E5A}" type="sibTrans" cxnId="{B130F8BF-88D5-4BF4-A763-C8C279BB5080}">
      <dgm:prSet/>
      <dgm:spPr/>
      <dgm:t>
        <a:bodyPr/>
        <a:lstStyle/>
        <a:p>
          <a:endParaRPr lang="en-US"/>
        </a:p>
      </dgm:t>
    </dgm:pt>
    <dgm:pt modelId="{A7CBB80C-0BB6-49CB-9D4F-81B0F492C7EE}">
      <dgm:prSet phldrT="[Text]"/>
      <dgm:spPr/>
      <dgm:t>
        <a:bodyPr/>
        <a:lstStyle/>
        <a:p>
          <a:r>
            <a:rPr lang="en-US" dirty="0"/>
            <a:t>Characters</a:t>
          </a:r>
        </a:p>
      </dgm:t>
    </dgm:pt>
    <dgm:pt modelId="{1E71B194-22C8-427F-BE88-487C9C80145E}" type="parTrans" cxnId="{935C5FD1-0454-416B-93AD-DAB77BECCF77}">
      <dgm:prSet/>
      <dgm:spPr/>
      <dgm:t>
        <a:bodyPr/>
        <a:lstStyle/>
        <a:p>
          <a:endParaRPr lang="en-US"/>
        </a:p>
      </dgm:t>
    </dgm:pt>
    <dgm:pt modelId="{0829AC81-6C81-4B3A-B119-E24382C62A4D}" type="sibTrans" cxnId="{935C5FD1-0454-416B-93AD-DAB77BECCF77}">
      <dgm:prSet/>
      <dgm:spPr/>
      <dgm:t>
        <a:bodyPr/>
        <a:lstStyle/>
        <a:p>
          <a:endParaRPr lang="en-US"/>
        </a:p>
      </dgm:t>
    </dgm:pt>
    <dgm:pt modelId="{6930F291-1C8E-467E-8CD1-4878134E1061}">
      <dgm:prSet phldrT="[Text]"/>
      <dgm:spPr/>
      <dgm:t>
        <a:bodyPr/>
        <a:lstStyle/>
        <a:p>
          <a:r>
            <a:rPr lang="en-US" dirty="0"/>
            <a:t>Textures</a:t>
          </a:r>
        </a:p>
      </dgm:t>
    </dgm:pt>
    <dgm:pt modelId="{01D1DD4F-FB23-4BCB-AC68-1556E8C2E9D7}" type="parTrans" cxnId="{B6B2B7DC-A13D-41B9-BFCB-AAFF1330E55A}">
      <dgm:prSet/>
      <dgm:spPr/>
      <dgm:t>
        <a:bodyPr/>
        <a:lstStyle/>
        <a:p>
          <a:endParaRPr lang="en-US"/>
        </a:p>
      </dgm:t>
    </dgm:pt>
    <dgm:pt modelId="{A8C5DDA3-63BA-4B1A-985C-EFB9AABEFAAC}" type="sibTrans" cxnId="{B6B2B7DC-A13D-41B9-BFCB-AAFF1330E55A}">
      <dgm:prSet/>
      <dgm:spPr/>
      <dgm:t>
        <a:bodyPr/>
        <a:lstStyle/>
        <a:p>
          <a:endParaRPr lang="en-US"/>
        </a:p>
      </dgm:t>
    </dgm:pt>
    <dgm:pt modelId="{F7303AFC-BF88-4812-9B20-2406E016A6EC}">
      <dgm:prSet phldrT="[Text]"/>
      <dgm:spPr/>
      <dgm:t>
        <a:bodyPr/>
        <a:lstStyle/>
        <a:p>
          <a:r>
            <a:rPr lang="en-US" dirty="0"/>
            <a:t>Animations</a:t>
          </a:r>
        </a:p>
      </dgm:t>
    </dgm:pt>
    <dgm:pt modelId="{F2826202-A8DF-44BD-A237-2F0D3A99DC06}" type="parTrans" cxnId="{687E3E59-8A20-4AC8-A2DE-F5CEA34E8D75}">
      <dgm:prSet/>
      <dgm:spPr/>
      <dgm:t>
        <a:bodyPr/>
        <a:lstStyle/>
        <a:p>
          <a:endParaRPr lang="en-US"/>
        </a:p>
      </dgm:t>
    </dgm:pt>
    <dgm:pt modelId="{5724FAB0-D4D2-408B-8FFB-1F8D4817A8DA}" type="sibTrans" cxnId="{687E3E59-8A20-4AC8-A2DE-F5CEA34E8D75}">
      <dgm:prSet/>
      <dgm:spPr/>
      <dgm:t>
        <a:bodyPr/>
        <a:lstStyle/>
        <a:p>
          <a:endParaRPr lang="en-US"/>
        </a:p>
      </dgm:t>
    </dgm:pt>
    <dgm:pt modelId="{A4F147A1-C370-4E60-B6F5-D04B67007F4F}">
      <dgm:prSet phldrT="[Text]"/>
      <dgm:spPr/>
      <dgm:t>
        <a:bodyPr/>
        <a:lstStyle/>
        <a:p>
          <a:r>
            <a:rPr lang="en-US" dirty="0"/>
            <a:t>Audio</a:t>
          </a:r>
        </a:p>
      </dgm:t>
    </dgm:pt>
    <dgm:pt modelId="{3AF01E33-B511-4E81-AE20-D1C28BF43D70}" type="parTrans" cxnId="{0623F2DA-6789-479F-BF87-9A9D4205057F}">
      <dgm:prSet/>
      <dgm:spPr/>
      <dgm:t>
        <a:bodyPr/>
        <a:lstStyle/>
        <a:p>
          <a:endParaRPr lang="en-US"/>
        </a:p>
      </dgm:t>
    </dgm:pt>
    <dgm:pt modelId="{E6C80D8F-9780-47F0-8303-9D3C96B185C4}" type="sibTrans" cxnId="{0623F2DA-6789-479F-BF87-9A9D4205057F}">
      <dgm:prSet/>
      <dgm:spPr/>
      <dgm:t>
        <a:bodyPr/>
        <a:lstStyle/>
        <a:p>
          <a:endParaRPr lang="en-US"/>
        </a:p>
      </dgm:t>
    </dgm:pt>
    <dgm:pt modelId="{3989C973-EC71-47DA-9C0E-3F6450F0460B}">
      <dgm:prSet phldrT="[Text]"/>
      <dgm:spPr/>
      <dgm:t>
        <a:bodyPr/>
        <a:lstStyle/>
        <a:p>
          <a:r>
            <a:rPr lang="en-US" dirty="0"/>
            <a:t>Audio Processing</a:t>
          </a:r>
        </a:p>
      </dgm:t>
    </dgm:pt>
    <dgm:pt modelId="{5231E8A4-25CC-466D-A8D2-86209EF3C247}" type="parTrans" cxnId="{19232AE3-D0B3-43FF-8D54-F53640CC3E13}">
      <dgm:prSet/>
      <dgm:spPr/>
      <dgm:t>
        <a:bodyPr/>
        <a:lstStyle/>
        <a:p>
          <a:endParaRPr lang="en-US"/>
        </a:p>
      </dgm:t>
    </dgm:pt>
    <dgm:pt modelId="{F838CA0A-9FBE-4D13-9DD8-3B9F2016039A}" type="sibTrans" cxnId="{19232AE3-D0B3-43FF-8D54-F53640CC3E13}">
      <dgm:prSet/>
      <dgm:spPr/>
      <dgm:t>
        <a:bodyPr/>
        <a:lstStyle/>
        <a:p>
          <a:endParaRPr lang="en-US"/>
        </a:p>
      </dgm:t>
    </dgm:pt>
    <dgm:pt modelId="{F499A547-4C52-4E28-A4FB-8A88D27B22DA}">
      <dgm:prSet phldrT="[Text]"/>
      <dgm:spPr/>
      <dgm:t>
        <a:bodyPr/>
        <a:lstStyle/>
        <a:p>
          <a:r>
            <a:rPr lang="en-US" dirty="0"/>
            <a:t>Level Design</a:t>
          </a:r>
        </a:p>
      </dgm:t>
    </dgm:pt>
    <dgm:pt modelId="{001F6947-FAFA-4EE8-A797-F35EF9D915AD}" type="parTrans" cxnId="{5730FA93-3A91-4C1C-899E-92E428EDB04E}">
      <dgm:prSet/>
      <dgm:spPr/>
      <dgm:t>
        <a:bodyPr/>
        <a:lstStyle/>
        <a:p>
          <a:endParaRPr lang="en-US"/>
        </a:p>
      </dgm:t>
    </dgm:pt>
    <dgm:pt modelId="{A844CDE8-BF30-4459-BAE1-E4DBA529266F}" type="sibTrans" cxnId="{5730FA93-3A91-4C1C-899E-92E428EDB04E}">
      <dgm:prSet/>
      <dgm:spPr/>
      <dgm:t>
        <a:bodyPr/>
        <a:lstStyle/>
        <a:p>
          <a:endParaRPr lang="en-US"/>
        </a:p>
      </dgm:t>
    </dgm:pt>
    <dgm:pt modelId="{231CAC46-8109-4DE3-90C5-D0EB2A7FD66A}">
      <dgm:prSet phldrT="[Text]"/>
      <dgm:spPr/>
      <dgm:t>
        <a:bodyPr/>
        <a:lstStyle/>
        <a:p>
          <a:r>
            <a:rPr lang="en-US" dirty="0"/>
            <a:t>Blueprint Scripting</a:t>
          </a:r>
        </a:p>
      </dgm:t>
    </dgm:pt>
    <dgm:pt modelId="{8DC0A825-6113-44E7-B777-C267105DB962}" type="parTrans" cxnId="{870046F1-9307-4AA4-91A4-9DA6058899B1}">
      <dgm:prSet/>
      <dgm:spPr/>
      <dgm:t>
        <a:bodyPr/>
        <a:lstStyle/>
        <a:p>
          <a:endParaRPr lang="en-US"/>
        </a:p>
      </dgm:t>
    </dgm:pt>
    <dgm:pt modelId="{23EECC26-E945-4FB3-9492-65F74A18968E}" type="sibTrans" cxnId="{870046F1-9307-4AA4-91A4-9DA6058899B1}">
      <dgm:prSet/>
      <dgm:spPr/>
      <dgm:t>
        <a:bodyPr/>
        <a:lstStyle/>
        <a:p>
          <a:endParaRPr lang="en-US"/>
        </a:p>
      </dgm:t>
    </dgm:pt>
    <dgm:pt modelId="{92EB58DF-0703-43ED-A9B1-66A027B704D3}">
      <dgm:prSet phldrT="[Text]"/>
      <dgm:spPr/>
      <dgm:t>
        <a:bodyPr/>
        <a:lstStyle/>
        <a:p>
          <a:r>
            <a:rPr lang="en-US" dirty="0"/>
            <a:t>Materials</a:t>
          </a:r>
        </a:p>
      </dgm:t>
    </dgm:pt>
    <dgm:pt modelId="{8E602435-067C-4DD5-AC9A-67C7BB9A573A}" type="parTrans" cxnId="{A1DD6968-F721-4FCE-AA5D-F4E9812FCF9F}">
      <dgm:prSet/>
      <dgm:spPr/>
      <dgm:t>
        <a:bodyPr/>
        <a:lstStyle/>
        <a:p>
          <a:endParaRPr lang="en-US"/>
        </a:p>
      </dgm:t>
    </dgm:pt>
    <dgm:pt modelId="{4907D63A-FF98-4154-A4D6-BA9B66193A18}" type="sibTrans" cxnId="{A1DD6968-F721-4FCE-AA5D-F4E9812FCF9F}">
      <dgm:prSet/>
      <dgm:spPr/>
      <dgm:t>
        <a:bodyPr/>
        <a:lstStyle/>
        <a:p>
          <a:endParaRPr lang="en-US"/>
        </a:p>
      </dgm:t>
    </dgm:pt>
    <dgm:pt modelId="{C48FDA31-1E9A-4BA9-8F46-E9683ABAB4AA}">
      <dgm:prSet phldrT="[Text]"/>
      <dgm:spPr/>
      <dgm:t>
        <a:bodyPr/>
        <a:lstStyle/>
        <a:p>
          <a:r>
            <a:rPr lang="en-US" dirty="0"/>
            <a:t>Particle Effects</a:t>
          </a:r>
        </a:p>
      </dgm:t>
    </dgm:pt>
    <dgm:pt modelId="{4DDACEF6-9B4E-4D67-8CCA-8C270EDC6951}" type="parTrans" cxnId="{1D5C48B9-1F2E-4239-88D6-1B02CA55780A}">
      <dgm:prSet/>
      <dgm:spPr/>
      <dgm:t>
        <a:bodyPr/>
        <a:lstStyle/>
        <a:p>
          <a:endParaRPr lang="en-US"/>
        </a:p>
      </dgm:t>
    </dgm:pt>
    <dgm:pt modelId="{BCC776C8-40E7-4542-9BDE-3E6F647C13A0}" type="sibTrans" cxnId="{1D5C48B9-1F2E-4239-88D6-1B02CA55780A}">
      <dgm:prSet/>
      <dgm:spPr/>
      <dgm:t>
        <a:bodyPr/>
        <a:lstStyle/>
        <a:p>
          <a:endParaRPr lang="en-US"/>
        </a:p>
      </dgm:t>
    </dgm:pt>
    <dgm:pt modelId="{0F107D6C-26F5-4B14-AEFF-F2DC7FF0564C}">
      <dgm:prSet phldrT="[Text]"/>
      <dgm:spPr/>
      <dgm:t>
        <a:bodyPr/>
        <a:lstStyle/>
        <a:p>
          <a:r>
            <a:rPr lang="en-US" dirty="0"/>
            <a:t>Cinematic Tools</a:t>
          </a:r>
        </a:p>
      </dgm:t>
    </dgm:pt>
    <dgm:pt modelId="{7CD1C842-5472-47DB-A053-18CAD51B78B2}" type="parTrans" cxnId="{B4AC89A6-16A3-4E70-B80D-375E6BA5B91A}">
      <dgm:prSet/>
      <dgm:spPr/>
      <dgm:t>
        <a:bodyPr/>
        <a:lstStyle/>
        <a:p>
          <a:endParaRPr lang="en-US"/>
        </a:p>
      </dgm:t>
    </dgm:pt>
    <dgm:pt modelId="{080FF572-D1A8-4477-93C9-AA75AFBDFC0C}" type="sibTrans" cxnId="{B4AC89A6-16A3-4E70-B80D-375E6BA5B91A}">
      <dgm:prSet/>
      <dgm:spPr/>
      <dgm:t>
        <a:bodyPr/>
        <a:lstStyle/>
        <a:p>
          <a:endParaRPr lang="en-US"/>
        </a:p>
      </dgm:t>
    </dgm:pt>
    <dgm:pt modelId="{C800A218-5FB8-4339-B51B-83080682B511}">
      <dgm:prSet phldrT="[Text]"/>
      <dgm:spPr/>
      <dgm:t>
        <a:bodyPr/>
        <a:lstStyle/>
        <a:p>
          <a:r>
            <a:rPr lang="en-US" dirty="0"/>
            <a:t>Vector Fields</a:t>
          </a:r>
        </a:p>
      </dgm:t>
    </dgm:pt>
    <dgm:pt modelId="{723DDDE0-99DA-4580-86E6-CCF5917E7E15}" type="parTrans" cxnId="{79F1C39F-233F-42D4-9511-625ADAB70634}">
      <dgm:prSet/>
      <dgm:spPr/>
      <dgm:t>
        <a:bodyPr/>
        <a:lstStyle/>
        <a:p>
          <a:endParaRPr lang="en-US"/>
        </a:p>
      </dgm:t>
    </dgm:pt>
    <dgm:pt modelId="{D3F3BBD7-3F1A-41DE-9836-85E6E6F86CDF}" type="sibTrans" cxnId="{79F1C39F-233F-42D4-9511-625ADAB70634}">
      <dgm:prSet/>
      <dgm:spPr/>
      <dgm:t>
        <a:bodyPr/>
        <a:lstStyle/>
        <a:p>
          <a:endParaRPr lang="en-US"/>
        </a:p>
      </dgm:t>
    </dgm:pt>
    <dgm:pt modelId="{EC8BD373-CA74-4621-AB28-50CEC70AA807}" type="pres">
      <dgm:prSet presAssocID="{4563793F-4E7D-47F9-9C40-53136DFB2094}" presName="Name0" presStyleCnt="0">
        <dgm:presLayoutVars>
          <dgm:dir/>
          <dgm:animLvl val="lvl"/>
          <dgm:resizeHandles val="exact"/>
        </dgm:presLayoutVars>
      </dgm:prSet>
      <dgm:spPr/>
      <dgm:t>
        <a:bodyPr/>
        <a:lstStyle/>
        <a:p>
          <a:endParaRPr lang="en-US"/>
        </a:p>
      </dgm:t>
    </dgm:pt>
    <dgm:pt modelId="{2EB9F29B-C4BC-40B8-BC50-73F27859243C}" type="pres">
      <dgm:prSet presAssocID="{BEFBF9B1-9C38-42BD-942E-89949C87EBE3}" presName="boxAndChildren" presStyleCnt="0"/>
      <dgm:spPr/>
    </dgm:pt>
    <dgm:pt modelId="{D111F6CD-A0A7-4FA6-8AD7-65964DBFF79D}" type="pres">
      <dgm:prSet presAssocID="{BEFBF9B1-9C38-42BD-942E-89949C87EBE3}" presName="parentTextBox" presStyleLbl="node1" presStyleIdx="0" presStyleCnt="3"/>
      <dgm:spPr/>
      <dgm:t>
        <a:bodyPr/>
        <a:lstStyle/>
        <a:p>
          <a:endParaRPr lang="en-US"/>
        </a:p>
      </dgm:t>
    </dgm:pt>
    <dgm:pt modelId="{B90A8892-F78D-4376-826E-870A1A2591A6}" type="pres">
      <dgm:prSet presAssocID="{1898C44D-48ED-4ED6-A8DD-E04D38E198BE}" presName="sp" presStyleCnt="0"/>
      <dgm:spPr/>
    </dgm:pt>
    <dgm:pt modelId="{1DFD4161-259C-4657-A0E2-B61E576DE60C}" type="pres">
      <dgm:prSet presAssocID="{67CFF5C1-46C2-4198-8882-C68536D61E05}" presName="arrowAndChildren" presStyleCnt="0"/>
      <dgm:spPr/>
    </dgm:pt>
    <dgm:pt modelId="{FA34B2AA-BB71-431A-9EBE-51B33E0A6765}" type="pres">
      <dgm:prSet presAssocID="{67CFF5C1-46C2-4198-8882-C68536D61E05}" presName="parentTextArrow" presStyleLbl="node1" presStyleIdx="0" presStyleCnt="3"/>
      <dgm:spPr/>
      <dgm:t>
        <a:bodyPr/>
        <a:lstStyle/>
        <a:p>
          <a:endParaRPr lang="en-US"/>
        </a:p>
      </dgm:t>
    </dgm:pt>
    <dgm:pt modelId="{C92BCFF4-1EAC-4F03-BAE3-21F42D604934}" type="pres">
      <dgm:prSet presAssocID="{67CFF5C1-46C2-4198-8882-C68536D61E05}" presName="arrow" presStyleLbl="node1" presStyleIdx="1" presStyleCnt="3"/>
      <dgm:spPr/>
      <dgm:t>
        <a:bodyPr/>
        <a:lstStyle/>
        <a:p>
          <a:endParaRPr lang="en-US"/>
        </a:p>
      </dgm:t>
    </dgm:pt>
    <dgm:pt modelId="{4B288A42-A187-47DA-839D-396C687C622A}" type="pres">
      <dgm:prSet presAssocID="{67CFF5C1-46C2-4198-8882-C68536D61E05}" presName="descendantArrow" presStyleCnt="0"/>
      <dgm:spPr/>
    </dgm:pt>
    <dgm:pt modelId="{80B97556-ABB1-49D5-98C1-185DB6ED6AC8}" type="pres">
      <dgm:prSet presAssocID="{E6616ACF-569F-4C3B-8258-BDDD15DA6675}" presName="childTextArrow" presStyleLbl="fgAccFollowNode1" presStyleIdx="0" presStyleCnt="13">
        <dgm:presLayoutVars>
          <dgm:bulletEnabled val="1"/>
        </dgm:presLayoutVars>
      </dgm:prSet>
      <dgm:spPr/>
      <dgm:t>
        <a:bodyPr/>
        <a:lstStyle/>
        <a:p>
          <a:endParaRPr lang="en-US"/>
        </a:p>
      </dgm:t>
    </dgm:pt>
    <dgm:pt modelId="{CE996BD6-08FA-49D0-8717-837B9DD836F4}" type="pres">
      <dgm:prSet presAssocID="{3989C973-EC71-47DA-9C0E-3F6450F0460B}" presName="childTextArrow" presStyleLbl="fgAccFollowNode1" presStyleIdx="1" presStyleCnt="13">
        <dgm:presLayoutVars>
          <dgm:bulletEnabled val="1"/>
        </dgm:presLayoutVars>
      </dgm:prSet>
      <dgm:spPr/>
      <dgm:t>
        <a:bodyPr/>
        <a:lstStyle/>
        <a:p>
          <a:endParaRPr lang="en-US"/>
        </a:p>
      </dgm:t>
    </dgm:pt>
    <dgm:pt modelId="{F2606078-83B9-4504-A716-C062E2F77E1F}" type="pres">
      <dgm:prSet presAssocID="{F499A547-4C52-4E28-A4FB-8A88D27B22DA}" presName="childTextArrow" presStyleLbl="fgAccFollowNode1" presStyleIdx="2" presStyleCnt="13">
        <dgm:presLayoutVars>
          <dgm:bulletEnabled val="1"/>
        </dgm:presLayoutVars>
      </dgm:prSet>
      <dgm:spPr/>
      <dgm:t>
        <a:bodyPr/>
        <a:lstStyle/>
        <a:p>
          <a:endParaRPr lang="en-US"/>
        </a:p>
      </dgm:t>
    </dgm:pt>
    <dgm:pt modelId="{A8EF4AF1-40A6-475F-AF99-13155D1D4D3F}" type="pres">
      <dgm:prSet presAssocID="{231CAC46-8109-4DE3-90C5-D0EB2A7FD66A}" presName="childTextArrow" presStyleLbl="fgAccFollowNode1" presStyleIdx="3" presStyleCnt="13">
        <dgm:presLayoutVars>
          <dgm:bulletEnabled val="1"/>
        </dgm:presLayoutVars>
      </dgm:prSet>
      <dgm:spPr/>
      <dgm:t>
        <a:bodyPr/>
        <a:lstStyle/>
        <a:p>
          <a:endParaRPr lang="en-US"/>
        </a:p>
      </dgm:t>
    </dgm:pt>
    <dgm:pt modelId="{36C8382B-F603-4B0E-A8B5-78795D1CC228}" type="pres">
      <dgm:prSet presAssocID="{92EB58DF-0703-43ED-A9B1-66A027B704D3}" presName="childTextArrow" presStyleLbl="fgAccFollowNode1" presStyleIdx="4" presStyleCnt="13">
        <dgm:presLayoutVars>
          <dgm:bulletEnabled val="1"/>
        </dgm:presLayoutVars>
      </dgm:prSet>
      <dgm:spPr/>
      <dgm:t>
        <a:bodyPr/>
        <a:lstStyle/>
        <a:p>
          <a:endParaRPr lang="en-US"/>
        </a:p>
      </dgm:t>
    </dgm:pt>
    <dgm:pt modelId="{17B4E591-494A-4C03-9E53-7F6F1B939C1C}" type="pres">
      <dgm:prSet presAssocID="{C48FDA31-1E9A-4BA9-8F46-E9683ABAB4AA}" presName="childTextArrow" presStyleLbl="fgAccFollowNode1" presStyleIdx="5" presStyleCnt="13">
        <dgm:presLayoutVars>
          <dgm:bulletEnabled val="1"/>
        </dgm:presLayoutVars>
      </dgm:prSet>
      <dgm:spPr/>
      <dgm:t>
        <a:bodyPr/>
        <a:lstStyle/>
        <a:p>
          <a:endParaRPr lang="en-US"/>
        </a:p>
      </dgm:t>
    </dgm:pt>
    <dgm:pt modelId="{2719ABDD-FDBF-463D-863A-1FA56778F4ED}" type="pres">
      <dgm:prSet presAssocID="{0F107D6C-26F5-4B14-AEFF-F2DC7FF0564C}" presName="childTextArrow" presStyleLbl="fgAccFollowNode1" presStyleIdx="6" presStyleCnt="13">
        <dgm:presLayoutVars>
          <dgm:bulletEnabled val="1"/>
        </dgm:presLayoutVars>
      </dgm:prSet>
      <dgm:spPr/>
      <dgm:t>
        <a:bodyPr/>
        <a:lstStyle/>
        <a:p>
          <a:endParaRPr lang="en-US"/>
        </a:p>
      </dgm:t>
    </dgm:pt>
    <dgm:pt modelId="{3578DF8F-74EE-4E2F-8606-B5641BAD9C8E}" type="pres">
      <dgm:prSet presAssocID="{D3DFD356-E68A-49C1-A265-5F9ED1E7FC92}" presName="sp" presStyleCnt="0"/>
      <dgm:spPr/>
    </dgm:pt>
    <dgm:pt modelId="{5CA9E0FB-7767-4EBB-B5B3-BD5EEA44B5C1}" type="pres">
      <dgm:prSet presAssocID="{5279A49F-57FF-461E-977A-5F373453A047}" presName="arrowAndChildren" presStyleCnt="0"/>
      <dgm:spPr/>
    </dgm:pt>
    <dgm:pt modelId="{57862FD8-DEF4-41F4-B594-9610177A3FCD}" type="pres">
      <dgm:prSet presAssocID="{5279A49F-57FF-461E-977A-5F373453A047}" presName="parentTextArrow" presStyleLbl="node1" presStyleIdx="1" presStyleCnt="3"/>
      <dgm:spPr/>
      <dgm:t>
        <a:bodyPr/>
        <a:lstStyle/>
        <a:p>
          <a:endParaRPr lang="en-US"/>
        </a:p>
      </dgm:t>
    </dgm:pt>
    <dgm:pt modelId="{81B14A50-1E5F-49AC-AFB2-70D75B72CDBF}" type="pres">
      <dgm:prSet presAssocID="{5279A49F-57FF-461E-977A-5F373453A047}" presName="arrow" presStyleLbl="node1" presStyleIdx="2" presStyleCnt="3"/>
      <dgm:spPr/>
      <dgm:t>
        <a:bodyPr/>
        <a:lstStyle/>
        <a:p>
          <a:endParaRPr lang="en-US"/>
        </a:p>
      </dgm:t>
    </dgm:pt>
    <dgm:pt modelId="{7925952A-35DE-4CFF-977D-90E8D3F5CE7C}" type="pres">
      <dgm:prSet presAssocID="{5279A49F-57FF-461E-977A-5F373453A047}" presName="descendantArrow" presStyleCnt="0"/>
      <dgm:spPr/>
    </dgm:pt>
    <dgm:pt modelId="{E500EC3E-509C-403E-A2FE-A9A6996AD825}" type="pres">
      <dgm:prSet presAssocID="{71D284CE-7F49-4E6B-9F3A-A58107DCE371}" presName="childTextArrow" presStyleLbl="fgAccFollowNode1" presStyleIdx="7" presStyleCnt="13">
        <dgm:presLayoutVars>
          <dgm:bulletEnabled val="1"/>
        </dgm:presLayoutVars>
      </dgm:prSet>
      <dgm:spPr/>
      <dgm:t>
        <a:bodyPr/>
        <a:lstStyle/>
        <a:p>
          <a:endParaRPr lang="en-US"/>
        </a:p>
      </dgm:t>
    </dgm:pt>
    <dgm:pt modelId="{2B285929-5D7B-45B9-9E83-391F4D3301D7}" type="pres">
      <dgm:prSet presAssocID="{A7CBB80C-0BB6-49CB-9D4F-81B0F492C7EE}" presName="childTextArrow" presStyleLbl="fgAccFollowNode1" presStyleIdx="8" presStyleCnt="13">
        <dgm:presLayoutVars>
          <dgm:bulletEnabled val="1"/>
        </dgm:presLayoutVars>
      </dgm:prSet>
      <dgm:spPr/>
      <dgm:t>
        <a:bodyPr/>
        <a:lstStyle/>
        <a:p>
          <a:endParaRPr lang="en-US"/>
        </a:p>
      </dgm:t>
    </dgm:pt>
    <dgm:pt modelId="{ABED2802-F3DB-4B1F-85EE-38D1050F25FD}" type="pres">
      <dgm:prSet presAssocID="{6930F291-1C8E-467E-8CD1-4878134E1061}" presName="childTextArrow" presStyleLbl="fgAccFollowNode1" presStyleIdx="9" presStyleCnt="13">
        <dgm:presLayoutVars>
          <dgm:bulletEnabled val="1"/>
        </dgm:presLayoutVars>
      </dgm:prSet>
      <dgm:spPr/>
      <dgm:t>
        <a:bodyPr/>
        <a:lstStyle/>
        <a:p>
          <a:endParaRPr lang="en-US"/>
        </a:p>
      </dgm:t>
    </dgm:pt>
    <dgm:pt modelId="{FE42ECEC-A6BB-457D-85BC-B7E935EA8994}" type="pres">
      <dgm:prSet presAssocID="{F7303AFC-BF88-4812-9B20-2406E016A6EC}" presName="childTextArrow" presStyleLbl="fgAccFollowNode1" presStyleIdx="10" presStyleCnt="13">
        <dgm:presLayoutVars>
          <dgm:bulletEnabled val="1"/>
        </dgm:presLayoutVars>
      </dgm:prSet>
      <dgm:spPr/>
      <dgm:t>
        <a:bodyPr/>
        <a:lstStyle/>
        <a:p>
          <a:endParaRPr lang="en-US"/>
        </a:p>
      </dgm:t>
    </dgm:pt>
    <dgm:pt modelId="{43E48A0E-3E0E-42E5-A6FD-9DF43E429949}" type="pres">
      <dgm:prSet presAssocID="{A4F147A1-C370-4E60-B6F5-D04B67007F4F}" presName="childTextArrow" presStyleLbl="fgAccFollowNode1" presStyleIdx="11" presStyleCnt="13">
        <dgm:presLayoutVars>
          <dgm:bulletEnabled val="1"/>
        </dgm:presLayoutVars>
      </dgm:prSet>
      <dgm:spPr/>
      <dgm:t>
        <a:bodyPr/>
        <a:lstStyle/>
        <a:p>
          <a:endParaRPr lang="en-US"/>
        </a:p>
      </dgm:t>
    </dgm:pt>
    <dgm:pt modelId="{28A5D656-48F2-4068-B299-178142D58409}" type="pres">
      <dgm:prSet presAssocID="{C800A218-5FB8-4339-B51B-83080682B511}" presName="childTextArrow" presStyleLbl="fgAccFollowNode1" presStyleIdx="12" presStyleCnt="13">
        <dgm:presLayoutVars>
          <dgm:bulletEnabled val="1"/>
        </dgm:presLayoutVars>
      </dgm:prSet>
      <dgm:spPr/>
      <dgm:t>
        <a:bodyPr/>
        <a:lstStyle/>
        <a:p>
          <a:endParaRPr lang="en-US"/>
        </a:p>
      </dgm:t>
    </dgm:pt>
  </dgm:ptLst>
  <dgm:cxnLst>
    <dgm:cxn modelId="{6B0A38ED-46FE-4C5F-90B3-8049B4E9489E}" type="presOf" srcId="{A4F147A1-C370-4E60-B6F5-D04B67007F4F}" destId="{43E48A0E-3E0E-42E5-A6FD-9DF43E429949}" srcOrd="0" destOrd="0" presId="urn:microsoft.com/office/officeart/2005/8/layout/process4"/>
    <dgm:cxn modelId="{8AFAD442-9C4D-4BE5-914F-75557094BF9A}" type="presOf" srcId="{5279A49F-57FF-461E-977A-5F373453A047}" destId="{81B14A50-1E5F-49AC-AFB2-70D75B72CDBF}" srcOrd="1" destOrd="0" presId="urn:microsoft.com/office/officeart/2005/8/layout/process4"/>
    <dgm:cxn modelId="{56AA06C1-88E1-473C-8177-3ABD3E5E73E3}" type="presOf" srcId="{F7303AFC-BF88-4812-9B20-2406E016A6EC}" destId="{FE42ECEC-A6BB-457D-85BC-B7E935EA8994}" srcOrd="0" destOrd="0" presId="urn:microsoft.com/office/officeart/2005/8/layout/process4"/>
    <dgm:cxn modelId="{F5A9FEA9-BFC8-4AE4-8AD6-2AF560065182}" srcId="{5279A49F-57FF-461E-977A-5F373453A047}" destId="{71D284CE-7F49-4E6B-9F3A-A58107DCE371}" srcOrd="0" destOrd="0" parTransId="{6FAECF48-6EA1-42FF-AEC1-DBF6EFC844F3}" sibTransId="{77F995AC-66C4-40C0-8DD4-BB1007EE3A27}"/>
    <dgm:cxn modelId="{687E3E59-8A20-4AC8-A2DE-F5CEA34E8D75}" srcId="{5279A49F-57FF-461E-977A-5F373453A047}" destId="{F7303AFC-BF88-4812-9B20-2406E016A6EC}" srcOrd="3" destOrd="0" parTransId="{F2826202-A8DF-44BD-A237-2F0D3A99DC06}" sibTransId="{5724FAB0-D4D2-408B-8FFB-1F8D4817A8DA}"/>
    <dgm:cxn modelId="{0A7AB411-EA86-4ED6-9D48-62A5A9D23D4C}" type="presOf" srcId="{67CFF5C1-46C2-4198-8882-C68536D61E05}" destId="{FA34B2AA-BB71-431A-9EBE-51B33E0A6765}" srcOrd="0" destOrd="0" presId="urn:microsoft.com/office/officeart/2005/8/layout/process4"/>
    <dgm:cxn modelId="{B6B2B7DC-A13D-41B9-BFCB-AAFF1330E55A}" srcId="{5279A49F-57FF-461E-977A-5F373453A047}" destId="{6930F291-1C8E-467E-8CD1-4878134E1061}" srcOrd="2" destOrd="0" parTransId="{01D1DD4F-FB23-4BCB-AC68-1556E8C2E9D7}" sibTransId="{A8C5DDA3-63BA-4B1A-985C-EFB9AABEFAAC}"/>
    <dgm:cxn modelId="{870046F1-9307-4AA4-91A4-9DA6058899B1}" srcId="{67CFF5C1-46C2-4198-8882-C68536D61E05}" destId="{231CAC46-8109-4DE3-90C5-D0EB2A7FD66A}" srcOrd="3" destOrd="0" parTransId="{8DC0A825-6113-44E7-B777-C267105DB962}" sibTransId="{23EECC26-E945-4FB3-9492-65F74A18968E}"/>
    <dgm:cxn modelId="{B130F8BF-88D5-4BF4-A763-C8C279BB5080}" srcId="{4563793F-4E7D-47F9-9C40-53136DFB2094}" destId="{BEFBF9B1-9C38-42BD-942E-89949C87EBE3}" srcOrd="2" destOrd="0" parTransId="{AE364AA5-9170-4C89-BE71-8AC2715BEEF0}" sibTransId="{B8B26B01-6ACC-4A23-ABFB-2B94AD786E5A}"/>
    <dgm:cxn modelId="{97A1DB67-CFDB-4F0D-8E3B-392B1107E59A}" type="presOf" srcId="{E6616ACF-569F-4C3B-8258-BDDD15DA6675}" destId="{80B97556-ABB1-49D5-98C1-185DB6ED6AC8}" srcOrd="0" destOrd="0" presId="urn:microsoft.com/office/officeart/2005/8/layout/process4"/>
    <dgm:cxn modelId="{FBBFEEC4-3FB8-46F9-B346-24B383A08ADF}" type="presOf" srcId="{92EB58DF-0703-43ED-A9B1-66A027B704D3}" destId="{36C8382B-F603-4B0E-A8B5-78795D1CC228}" srcOrd="0" destOrd="0" presId="urn:microsoft.com/office/officeart/2005/8/layout/process4"/>
    <dgm:cxn modelId="{10C29E30-49E7-4033-A288-9EEB931522E7}" type="presOf" srcId="{5279A49F-57FF-461E-977A-5F373453A047}" destId="{57862FD8-DEF4-41F4-B594-9610177A3FCD}" srcOrd="0" destOrd="0" presId="urn:microsoft.com/office/officeart/2005/8/layout/process4"/>
    <dgm:cxn modelId="{2DB31D35-658B-4509-BA34-F0F949EBA163}" type="presOf" srcId="{67CFF5C1-46C2-4198-8882-C68536D61E05}" destId="{C92BCFF4-1EAC-4F03-BAE3-21F42D604934}" srcOrd="1" destOrd="0" presId="urn:microsoft.com/office/officeart/2005/8/layout/process4"/>
    <dgm:cxn modelId="{A99A238C-7BC0-403C-8D10-3BAEB95827F7}" type="presOf" srcId="{BEFBF9B1-9C38-42BD-942E-89949C87EBE3}" destId="{D111F6CD-A0A7-4FA6-8AD7-65964DBFF79D}" srcOrd="0" destOrd="0" presId="urn:microsoft.com/office/officeart/2005/8/layout/process4"/>
    <dgm:cxn modelId="{935C5FD1-0454-416B-93AD-DAB77BECCF77}" srcId="{5279A49F-57FF-461E-977A-5F373453A047}" destId="{A7CBB80C-0BB6-49CB-9D4F-81B0F492C7EE}" srcOrd="1" destOrd="0" parTransId="{1E71B194-22C8-427F-BE88-487C9C80145E}" sibTransId="{0829AC81-6C81-4B3A-B119-E24382C62A4D}"/>
    <dgm:cxn modelId="{5B3EE496-D95E-4177-AA97-126F00448571}" type="presOf" srcId="{F499A547-4C52-4E28-A4FB-8A88D27B22DA}" destId="{F2606078-83B9-4504-A716-C062E2F77E1F}" srcOrd="0" destOrd="0" presId="urn:microsoft.com/office/officeart/2005/8/layout/process4"/>
    <dgm:cxn modelId="{0623F2DA-6789-479F-BF87-9A9D4205057F}" srcId="{5279A49F-57FF-461E-977A-5F373453A047}" destId="{A4F147A1-C370-4E60-B6F5-D04B67007F4F}" srcOrd="4" destOrd="0" parTransId="{3AF01E33-B511-4E81-AE20-D1C28BF43D70}" sibTransId="{E6C80D8F-9780-47F0-8303-9D3C96B185C4}"/>
    <dgm:cxn modelId="{BAFB48BF-E17C-4680-AE78-894C8C4A3000}" type="presOf" srcId="{71D284CE-7F49-4E6B-9F3A-A58107DCE371}" destId="{E500EC3E-509C-403E-A2FE-A9A6996AD825}" srcOrd="0" destOrd="0" presId="urn:microsoft.com/office/officeart/2005/8/layout/process4"/>
    <dgm:cxn modelId="{DE88499F-CC0D-44BF-9DEE-5B3E4731BBCF}" type="presOf" srcId="{4563793F-4E7D-47F9-9C40-53136DFB2094}" destId="{EC8BD373-CA74-4621-AB28-50CEC70AA807}" srcOrd="0" destOrd="0" presId="urn:microsoft.com/office/officeart/2005/8/layout/process4"/>
    <dgm:cxn modelId="{14A07EE2-58B8-4349-803E-F8CF2F7EE1B4}" type="presOf" srcId="{0F107D6C-26F5-4B14-AEFF-F2DC7FF0564C}" destId="{2719ABDD-FDBF-463D-863A-1FA56778F4ED}" srcOrd="0" destOrd="0" presId="urn:microsoft.com/office/officeart/2005/8/layout/process4"/>
    <dgm:cxn modelId="{F61D9703-96E1-4ABF-88C7-E991E28874CA}" type="presOf" srcId="{A7CBB80C-0BB6-49CB-9D4F-81B0F492C7EE}" destId="{2B285929-5D7B-45B9-9E83-391F4D3301D7}" srcOrd="0" destOrd="0" presId="urn:microsoft.com/office/officeart/2005/8/layout/process4"/>
    <dgm:cxn modelId="{524FF1CB-DECE-449F-924C-9EBB4C088887}" srcId="{4563793F-4E7D-47F9-9C40-53136DFB2094}" destId="{5279A49F-57FF-461E-977A-5F373453A047}" srcOrd="0" destOrd="0" parTransId="{1672591B-0842-4AFB-9345-9590184874EB}" sibTransId="{D3DFD356-E68A-49C1-A265-5F9ED1E7FC92}"/>
    <dgm:cxn modelId="{5730FA93-3A91-4C1C-899E-92E428EDB04E}" srcId="{67CFF5C1-46C2-4198-8882-C68536D61E05}" destId="{F499A547-4C52-4E28-A4FB-8A88D27B22DA}" srcOrd="2" destOrd="0" parTransId="{001F6947-FAFA-4EE8-A797-F35EF9D915AD}" sibTransId="{A844CDE8-BF30-4459-BAE1-E4DBA529266F}"/>
    <dgm:cxn modelId="{1D5C48B9-1F2E-4239-88D6-1B02CA55780A}" srcId="{67CFF5C1-46C2-4198-8882-C68536D61E05}" destId="{C48FDA31-1E9A-4BA9-8F46-E9683ABAB4AA}" srcOrd="5" destOrd="0" parTransId="{4DDACEF6-9B4E-4D67-8CCA-8C270EDC6951}" sibTransId="{BCC776C8-40E7-4542-9BDE-3E6F647C13A0}"/>
    <dgm:cxn modelId="{26739BFE-0949-44D3-8515-32D611634BA3}" srcId="{67CFF5C1-46C2-4198-8882-C68536D61E05}" destId="{E6616ACF-569F-4C3B-8258-BDDD15DA6675}" srcOrd="0" destOrd="0" parTransId="{E398EE47-69B9-4F72-BD16-34521CD7DD3D}" sibTransId="{3B1FBA75-4E4E-449A-A178-AC94C00FB8EE}"/>
    <dgm:cxn modelId="{28520ECF-310B-4D0D-B209-1464E4DD9524}" srcId="{4563793F-4E7D-47F9-9C40-53136DFB2094}" destId="{67CFF5C1-46C2-4198-8882-C68536D61E05}" srcOrd="1" destOrd="0" parTransId="{C1AC5570-6F89-47BA-BCB8-2A94DA0B115C}" sibTransId="{1898C44D-48ED-4ED6-A8DD-E04D38E198BE}"/>
    <dgm:cxn modelId="{56BBBD26-CDDE-45AD-86E1-FC52562FBDBF}" type="presOf" srcId="{6930F291-1C8E-467E-8CD1-4878134E1061}" destId="{ABED2802-F3DB-4B1F-85EE-38D1050F25FD}" srcOrd="0" destOrd="0" presId="urn:microsoft.com/office/officeart/2005/8/layout/process4"/>
    <dgm:cxn modelId="{A1DD6968-F721-4FCE-AA5D-F4E9812FCF9F}" srcId="{67CFF5C1-46C2-4198-8882-C68536D61E05}" destId="{92EB58DF-0703-43ED-A9B1-66A027B704D3}" srcOrd="4" destOrd="0" parTransId="{8E602435-067C-4DD5-AC9A-67C7BB9A573A}" sibTransId="{4907D63A-FF98-4154-A4D6-BA9B66193A18}"/>
    <dgm:cxn modelId="{09841841-273C-4F74-84EA-52A497594D0D}" type="presOf" srcId="{3989C973-EC71-47DA-9C0E-3F6450F0460B}" destId="{CE996BD6-08FA-49D0-8717-837B9DD836F4}" srcOrd="0" destOrd="0" presId="urn:microsoft.com/office/officeart/2005/8/layout/process4"/>
    <dgm:cxn modelId="{97F4BF86-2137-4033-BD59-BB92E0746B46}" type="presOf" srcId="{231CAC46-8109-4DE3-90C5-D0EB2A7FD66A}" destId="{A8EF4AF1-40A6-475F-AF99-13155D1D4D3F}" srcOrd="0" destOrd="0" presId="urn:microsoft.com/office/officeart/2005/8/layout/process4"/>
    <dgm:cxn modelId="{19232AE3-D0B3-43FF-8D54-F53640CC3E13}" srcId="{67CFF5C1-46C2-4198-8882-C68536D61E05}" destId="{3989C973-EC71-47DA-9C0E-3F6450F0460B}" srcOrd="1" destOrd="0" parTransId="{5231E8A4-25CC-466D-A8D2-86209EF3C247}" sibTransId="{F838CA0A-9FBE-4D13-9DD8-3B9F2016039A}"/>
    <dgm:cxn modelId="{79F1C39F-233F-42D4-9511-625ADAB70634}" srcId="{5279A49F-57FF-461E-977A-5F373453A047}" destId="{C800A218-5FB8-4339-B51B-83080682B511}" srcOrd="5" destOrd="0" parTransId="{723DDDE0-99DA-4580-86E6-CCF5917E7E15}" sibTransId="{D3F3BBD7-3F1A-41DE-9836-85E6E6F86CDF}"/>
    <dgm:cxn modelId="{B4AC89A6-16A3-4E70-B80D-375E6BA5B91A}" srcId="{67CFF5C1-46C2-4198-8882-C68536D61E05}" destId="{0F107D6C-26F5-4B14-AEFF-F2DC7FF0564C}" srcOrd="6" destOrd="0" parTransId="{7CD1C842-5472-47DB-A053-18CAD51B78B2}" sibTransId="{080FF572-D1A8-4477-93C9-AA75AFBDFC0C}"/>
    <dgm:cxn modelId="{35974B92-0E55-437D-BE04-5B63E1EBB31B}" type="presOf" srcId="{C800A218-5FB8-4339-B51B-83080682B511}" destId="{28A5D656-48F2-4068-B299-178142D58409}" srcOrd="0" destOrd="0" presId="urn:microsoft.com/office/officeart/2005/8/layout/process4"/>
    <dgm:cxn modelId="{CFB11B1B-928C-4044-811A-701D9BD49CCC}" type="presOf" srcId="{C48FDA31-1E9A-4BA9-8F46-E9683ABAB4AA}" destId="{17B4E591-494A-4C03-9E53-7F6F1B939C1C}" srcOrd="0" destOrd="0" presId="urn:microsoft.com/office/officeart/2005/8/layout/process4"/>
    <dgm:cxn modelId="{AC959D05-6568-4363-99A3-BFEC2678D30B}" type="presParOf" srcId="{EC8BD373-CA74-4621-AB28-50CEC70AA807}" destId="{2EB9F29B-C4BC-40B8-BC50-73F27859243C}" srcOrd="0" destOrd="0" presId="urn:microsoft.com/office/officeart/2005/8/layout/process4"/>
    <dgm:cxn modelId="{723B8C9D-5CD9-4E28-977F-C7D221D660C6}" type="presParOf" srcId="{2EB9F29B-C4BC-40B8-BC50-73F27859243C}" destId="{D111F6CD-A0A7-4FA6-8AD7-65964DBFF79D}" srcOrd="0" destOrd="0" presId="urn:microsoft.com/office/officeart/2005/8/layout/process4"/>
    <dgm:cxn modelId="{525C7614-EB45-4F25-86DA-26E1E9801856}" type="presParOf" srcId="{EC8BD373-CA74-4621-AB28-50CEC70AA807}" destId="{B90A8892-F78D-4376-826E-870A1A2591A6}" srcOrd="1" destOrd="0" presId="urn:microsoft.com/office/officeart/2005/8/layout/process4"/>
    <dgm:cxn modelId="{7CAA292C-6106-4B7C-8A27-E5F45E0694FC}" type="presParOf" srcId="{EC8BD373-CA74-4621-AB28-50CEC70AA807}" destId="{1DFD4161-259C-4657-A0E2-B61E576DE60C}" srcOrd="2" destOrd="0" presId="urn:microsoft.com/office/officeart/2005/8/layout/process4"/>
    <dgm:cxn modelId="{FDAD7E9C-5673-458B-8A20-9F4B22C31215}" type="presParOf" srcId="{1DFD4161-259C-4657-A0E2-B61E576DE60C}" destId="{FA34B2AA-BB71-431A-9EBE-51B33E0A6765}" srcOrd="0" destOrd="0" presId="urn:microsoft.com/office/officeart/2005/8/layout/process4"/>
    <dgm:cxn modelId="{A3413AF1-B183-4E4B-9FAB-9780EE244D0F}" type="presParOf" srcId="{1DFD4161-259C-4657-A0E2-B61E576DE60C}" destId="{C92BCFF4-1EAC-4F03-BAE3-21F42D604934}" srcOrd="1" destOrd="0" presId="urn:microsoft.com/office/officeart/2005/8/layout/process4"/>
    <dgm:cxn modelId="{96211350-C48B-4CAA-9826-B0D9CCFD68BC}" type="presParOf" srcId="{1DFD4161-259C-4657-A0E2-B61E576DE60C}" destId="{4B288A42-A187-47DA-839D-396C687C622A}" srcOrd="2" destOrd="0" presId="urn:microsoft.com/office/officeart/2005/8/layout/process4"/>
    <dgm:cxn modelId="{44D20F66-7C9A-4D75-AB67-7BC511ECFEAF}" type="presParOf" srcId="{4B288A42-A187-47DA-839D-396C687C622A}" destId="{80B97556-ABB1-49D5-98C1-185DB6ED6AC8}" srcOrd="0" destOrd="0" presId="urn:microsoft.com/office/officeart/2005/8/layout/process4"/>
    <dgm:cxn modelId="{1D76B088-A8E1-4D5D-89CD-FEE68EE05177}" type="presParOf" srcId="{4B288A42-A187-47DA-839D-396C687C622A}" destId="{CE996BD6-08FA-49D0-8717-837B9DD836F4}" srcOrd="1" destOrd="0" presId="urn:microsoft.com/office/officeart/2005/8/layout/process4"/>
    <dgm:cxn modelId="{D8E3015C-64D9-4163-AB31-1FBA349F43DD}" type="presParOf" srcId="{4B288A42-A187-47DA-839D-396C687C622A}" destId="{F2606078-83B9-4504-A716-C062E2F77E1F}" srcOrd="2" destOrd="0" presId="urn:microsoft.com/office/officeart/2005/8/layout/process4"/>
    <dgm:cxn modelId="{9CDCC09A-A4FE-42F4-A3CB-46002C6E00DC}" type="presParOf" srcId="{4B288A42-A187-47DA-839D-396C687C622A}" destId="{A8EF4AF1-40A6-475F-AF99-13155D1D4D3F}" srcOrd="3" destOrd="0" presId="urn:microsoft.com/office/officeart/2005/8/layout/process4"/>
    <dgm:cxn modelId="{8D2B719E-699F-490F-869D-7597CCC12CDB}" type="presParOf" srcId="{4B288A42-A187-47DA-839D-396C687C622A}" destId="{36C8382B-F603-4B0E-A8B5-78795D1CC228}" srcOrd="4" destOrd="0" presId="urn:microsoft.com/office/officeart/2005/8/layout/process4"/>
    <dgm:cxn modelId="{870EF244-5ABE-451E-BD8A-2051689FD5A1}" type="presParOf" srcId="{4B288A42-A187-47DA-839D-396C687C622A}" destId="{17B4E591-494A-4C03-9E53-7F6F1B939C1C}" srcOrd="5" destOrd="0" presId="urn:microsoft.com/office/officeart/2005/8/layout/process4"/>
    <dgm:cxn modelId="{68542270-4BC1-4E5D-B222-2E7396EDA23B}" type="presParOf" srcId="{4B288A42-A187-47DA-839D-396C687C622A}" destId="{2719ABDD-FDBF-463D-863A-1FA56778F4ED}" srcOrd="6" destOrd="0" presId="urn:microsoft.com/office/officeart/2005/8/layout/process4"/>
    <dgm:cxn modelId="{3CCEDB34-83F5-432B-9A88-781FC2776A52}" type="presParOf" srcId="{EC8BD373-CA74-4621-AB28-50CEC70AA807}" destId="{3578DF8F-74EE-4E2F-8606-B5641BAD9C8E}" srcOrd="3" destOrd="0" presId="urn:microsoft.com/office/officeart/2005/8/layout/process4"/>
    <dgm:cxn modelId="{F66E7F6D-0056-4036-8BE1-E90E2FC55FD1}" type="presParOf" srcId="{EC8BD373-CA74-4621-AB28-50CEC70AA807}" destId="{5CA9E0FB-7767-4EBB-B5B3-BD5EEA44B5C1}" srcOrd="4" destOrd="0" presId="urn:microsoft.com/office/officeart/2005/8/layout/process4"/>
    <dgm:cxn modelId="{3ECDC252-A51E-4427-A170-FFE840EDBA7F}" type="presParOf" srcId="{5CA9E0FB-7767-4EBB-B5B3-BD5EEA44B5C1}" destId="{57862FD8-DEF4-41F4-B594-9610177A3FCD}" srcOrd="0" destOrd="0" presId="urn:microsoft.com/office/officeart/2005/8/layout/process4"/>
    <dgm:cxn modelId="{D65F04A5-CA71-473F-8E53-698D88C36A1B}" type="presParOf" srcId="{5CA9E0FB-7767-4EBB-B5B3-BD5EEA44B5C1}" destId="{81B14A50-1E5F-49AC-AFB2-70D75B72CDBF}" srcOrd="1" destOrd="0" presId="urn:microsoft.com/office/officeart/2005/8/layout/process4"/>
    <dgm:cxn modelId="{438005BC-58F6-4C63-8874-BDE35A753663}" type="presParOf" srcId="{5CA9E0FB-7767-4EBB-B5B3-BD5EEA44B5C1}" destId="{7925952A-35DE-4CFF-977D-90E8D3F5CE7C}" srcOrd="2" destOrd="0" presId="urn:microsoft.com/office/officeart/2005/8/layout/process4"/>
    <dgm:cxn modelId="{BFA88D47-8479-41F3-B398-2C2247BD7FA5}" type="presParOf" srcId="{7925952A-35DE-4CFF-977D-90E8D3F5CE7C}" destId="{E500EC3E-509C-403E-A2FE-A9A6996AD825}" srcOrd="0" destOrd="0" presId="urn:microsoft.com/office/officeart/2005/8/layout/process4"/>
    <dgm:cxn modelId="{21B84CF7-9530-4CD9-B4C7-05D9257C70EE}" type="presParOf" srcId="{7925952A-35DE-4CFF-977D-90E8D3F5CE7C}" destId="{2B285929-5D7B-45B9-9E83-391F4D3301D7}" srcOrd="1" destOrd="0" presId="urn:microsoft.com/office/officeart/2005/8/layout/process4"/>
    <dgm:cxn modelId="{76C73E14-8855-4610-8C77-A5BD91FA71A3}" type="presParOf" srcId="{7925952A-35DE-4CFF-977D-90E8D3F5CE7C}" destId="{ABED2802-F3DB-4B1F-85EE-38D1050F25FD}" srcOrd="2" destOrd="0" presId="urn:microsoft.com/office/officeart/2005/8/layout/process4"/>
    <dgm:cxn modelId="{12F2B498-45AF-4851-94CD-406B9CF73052}" type="presParOf" srcId="{7925952A-35DE-4CFF-977D-90E8D3F5CE7C}" destId="{FE42ECEC-A6BB-457D-85BC-B7E935EA8994}" srcOrd="3" destOrd="0" presId="urn:microsoft.com/office/officeart/2005/8/layout/process4"/>
    <dgm:cxn modelId="{0F9405B5-87FF-4731-AC33-B3A5563F3ECF}" type="presParOf" srcId="{7925952A-35DE-4CFF-977D-90E8D3F5CE7C}" destId="{43E48A0E-3E0E-42E5-A6FD-9DF43E429949}" srcOrd="4" destOrd="0" presId="urn:microsoft.com/office/officeart/2005/8/layout/process4"/>
    <dgm:cxn modelId="{ACE0537A-680F-44FF-A8C8-2BE5DE0A499D}" type="presParOf" srcId="{7925952A-35DE-4CFF-977D-90E8D3F5CE7C}" destId="{28A5D656-48F2-4068-B299-178142D58409}"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39BEB-851D-49B1-AFFE-77F62329B377}">
      <dsp:nvSpPr>
        <dsp:cNvPr id="0" name=""/>
        <dsp:cNvSpPr/>
      </dsp:nvSpPr>
      <dsp:spPr>
        <a:xfrm>
          <a:off x="4387933" y="5926464"/>
          <a:ext cx="3040995" cy="304099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65" tIns="37465" rIns="37465" bIns="37465" numCol="1" spcCol="1270" anchor="ctr" anchorCtr="0">
          <a:noAutofit/>
        </a:bodyPr>
        <a:lstStyle/>
        <a:p>
          <a:pPr lvl="0" algn="ctr" defTabSz="2622550">
            <a:lnSpc>
              <a:spcPct val="90000"/>
            </a:lnSpc>
            <a:spcBef>
              <a:spcPct val="0"/>
            </a:spcBef>
            <a:spcAft>
              <a:spcPct val="35000"/>
            </a:spcAft>
          </a:pPr>
          <a:r>
            <a:rPr lang="en-US" sz="5900" kern="1200" dirty="0">
              <a:latin typeface="Calibri" panose="020F0502020204030204" pitchFamily="34" charset="0"/>
              <a:cs typeface="Calibri" panose="020F0502020204030204" pitchFamily="34" charset="0"/>
            </a:rPr>
            <a:t>Game Engine</a:t>
          </a:r>
        </a:p>
      </dsp:txBody>
      <dsp:txXfrm>
        <a:off x="4833276" y="6371807"/>
        <a:ext cx="2150309" cy="2150309"/>
      </dsp:txXfrm>
    </dsp:sp>
    <dsp:sp modelId="{4D15B98D-C847-4869-A64D-FD287BB46220}">
      <dsp:nvSpPr>
        <dsp:cNvPr id="0" name=""/>
        <dsp:cNvSpPr/>
      </dsp:nvSpPr>
      <dsp:spPr>
        <a:xfrm rot="10800000">
          <a:off x="1445377" y="7013620"/>
          <a:ext cx="2780715" cy="866683"/>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894AB0-F782-4CFE-AAB9-77EAE9B51E1D}">
      <dsp:nvSpPr>
        <dsp:cNvPr id="0" name=""/>
        <dsp:cNvSpPr/>
      </dsp:nvSpPr>
      <dsp:spPr>
        <a:xfrm>
          <a:off x="904" y="6291384"/>
          <a:ext cx="2888945" cy="23111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2400300">
            <a:lnSpc>
              <a:spcPct val="90000"/>
            </a:lnSpc>
            <a:spcBef>
              <a:spcPct val="0"/>
            </a:spcBef>
            <a:spcAft>
              <a:spcPct val="35000"/>
            </a:spcAft>
          </a:pPr>
          <a:r>
            <a:rPr lang="en-US" sz="5400" kern="1200" dirty="0">
              <a:latin typeface="Calibri" panose="020F0502020204030204" pitchFamily="34" charset="0"/>
              <a:cs typeface="Calibri" panose="020F0502020204030204" pitchFamily="34" charset="0"/>
            </a:rPr>
            <a:t>Audio Engine</a:t>
          </a:r>
        </a:p>
      </dsp:txBody>
      <dsp:txXfrm>
        <a:off x="68595" y="6359075"/>
        <a:ext cx="2753563" cy="2175774"/>
      </dsp:txXfrm>
    </dsp:sp>
    <dsp:sp modelId="{EE2B1E94-B5FF-4A65-A82F-63F774F8BB4D}">
      <dsp:nvSpPr>
        <dsp:cNvPr id="0" name=""/>
        <dsp:cNvSpPr/>
      </dsp:nvSpPr>
      <dsp:spPr>
        <a:xfrm rot="13500000">
          <a:off x="2345349" y="4840896"/>
          <a:ext cx="2780715" cy="866683"/>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E1A3F-463C-4AE8-808D-722135E1B632}">
      <dsp:nvSpPr>
        <dsp:cNvPr id="0" name=""/>
        <dsp:cNvSpPr/>
      </dsp:nvSpPr>
      <dsp:spPr>
        <a:xfrm>
          <a:off x="1308102" y="3135528"/>
          <a:ext cx="2888945" cy="23111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2400300">
            <a:lnSpc>
              <a:spcPct val="90000"/>
            </a:lnSpc>
            <a:spcBef>
              <a:spcPct val="0"/>
            </a:spcBef>
            <a:spcAft>
              <a:spcPct val="35000"/>
            </a:spcAft>
          </a:pPr>
          <a:r>
            <a:rPr lang="en-US" sz="5400" kern="1200" dirty="0">
              <a:latin typeface="Calibri" panose="020F0502020204030204" pitchFamily="34" charset="0"/>
              <a:cs typeface="Calibri" panose="020F0502020204030204" pitchFamily="34" charset="0"/>
            </a:rPr>
            <a:t>Render Engine</a:t>
          </a:r>
        </a:p>
      </dsp:txBody>
      <dsp:txXfrm>
        <a:off x="1375793" y="3203219"/>
        <a:ext cx="2753563" cy="2175774"/>
      </dsp:txXfrm>
    </dsp:sp>
    <dsp:sp modelId="{F499482F-B509-4836-810B-5DE126950361}">
      <dsp:nvSpPr>
        <dsp:cNvPr id="0" name=""/>
        <dsp:cNvSpPr/>
      </dsp:nvSpPr>
      <dsp:spPr>
        <a:xfrm rot="16200000">
          <a:off x="4518073" y="3940924"/>
          <a:ext cx="2780715" cy="866683"/>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631EAA7-AA23-4CAB-81F3-289335CB14CE}">
      <dsp:nvSpPr>
        <dsp:cNvPr id="0" name=""/>
        <dsp:cNvSpPr/>
      </dsp:nvSpPr>
      <dsp:spPr>
        <a:xfrm>
          <a:off x="4463958" y="1828330"/>
          <a:ext cx="2888945" cy="23111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2400300">
            <a:lnSpc>
              <a:spcPct val="90000"/>
            </a:lnSpc>
            <a:spcBef>
              <a:spcPct val="0"/>
            </a:spcBef>
            <a:spcAft>
              <a:spcPct val="35000"/>
            </a:spcAft>
          </a:pPr>
          <a:r>
            <a:rPr lang="en-US" sz="5400" kern="1200" dirty="0" smtClean="0">
              <a:latin typeface="Calibri" panose="020F0502020204030204" pitchFamily="34" charset="0"/>
              <a:cs typeface="Calibri" panose="020F0502020204030204" pitchFamily="34" charset="0"/>
            </a:rPr>
            <a:t>Physics Engine</a:t>
          </a:r>
          <a:endParaRPr lang="en-US" sz="5400" kern="1200" dirty="0">
            <a:latin typeface="Calibri" panose="020F0502020204030204" pitchFamily="34" charset="0"/>
            <a:cs typeface="Calibri" panose="020F0502020204030204" pitchFamily="34" charset="0"/>
          </a:endParaRPr>
        </a:p>
      </dsp:txBody>
      <dsp:txXfrm>
        <a:off x="4531649" y="1896021"/>
        <a:ext cx="2753563" cy="2175774"/>
      </dsp:txXfrm>
    </dsp:sp>
    <dsp:sp modelId="{AF7C9045-5C95-46DE-A774-AFEBA5CF264E}">
      <dsp:nvSpPr>
        <dsp:cNvPr id="0" name=""/>
        <dsp:cNvSpPr/>
      </dsp:nvSpPr>
      <dsp:spPr>
        <a:xfrm rot="18900000">
          <a:off x="6690797" y="4840896"/>
          <a:ext cx="2780715" cy="866683"/>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75592F-10B9-4385-A4EE-730CF469C809}">
      <dsp:nvSpPr>
        <dsp:cNvPr id="0" name=""/>
        <dsp:cNvSpPr/>
      </dsp:nvSpPr>
      <dsp:spPr>
        <a:xfrm>
          <a:off x="7619813" y="3135528"/>
          <a:ext cx="2888945" cy="23111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2400300">
            <a:lnSpc>
              <a:spcPct val="90000"/>
            </a:lnSpc>
            <a:spcBef>
              <a:spcPct val="0"/>
            </a:spcBef>
            <a:spcAft>
              <a:spcPct val="35000"/>
            </a:spcAft>
          </a:pPr>
          <a:r>
            <a:rPr lang="en-US" sz="5400" kern="1200" dirty="0">
              <a:latin typeface="Calibri" panose="020F0502020204030204" pitchFamily="34" charset="0"/>
              <a:cs typeface="Calibri" panose="020F0502020204030204" pitchFamily="34" charset="0"/>
            </a:rPr>
            <a:t>Input Manager</a:t>
          </a:r>
        </a:p>
      </dsp:txBody>
      <dsp:txXfrm>
        <a:off x="7687504" y="3203219"/>
        <a:ext cx="2753563" cy="2175774"/>
      </dsp:txXfrm>
    </dsp:sp>
    <dsp:sp modelId="{1CB322A1-41B3-40B3-B622-0284839A9DCA}">
      <dsp:nvSpPr>
        <dsp:cNvPr id="0" name=""/>
        <dsp:cNvSpPr/>
      </dsp:nvSpPr>
      <dsp:spPr>
        <a:xfrm>
          <a:off x="7590769" y="7013620"/>
          <a:ext cx="2780715" cy="866683"/>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82411F-DBA5-4E45-9CAD-21DA08555E61}">
      <dsp:nvSpPr>
        <dsp:cNvPr id="0" name=""/>
        <dsp:cNvSpPr/>
      </dsp:nvSpPr>
      <dsp:spPr>
        <a:xfrm>
          <a:off x="8927011" y="6291384"/>
          <a:ext cx="2888945" cy="23111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2400300">
            <a:lnSpc>
              <a:spcPct val="90000"/>
            </a:lnSpc>
            <a:spcBef>
              <a:spcPct val="0"/>
            </a:spcBef>
            <a:spcAft>
              <a:spcPct val="35000"/>
            </a:spcAft>
          </a:pPr>
          <a:r>
            <a:rPr lang="en-US" sz="5400" kern="1200" dirty="0">
              <a:latin typeface="Calibri" panose="020F0502020204030204" pitchFamily="34" charset="0"/>
              <a:cs typeface="Calibri" panose="020F0502020204030204" pitchFamily="34" charset="0"/>
            </a:rPr>
            <a:t>AI System</a:t>
          </a:r>
        </a:p>
      </dsp:txBody>
      <dsp:txXfrm>
        <a:off x="8994702" y="6359075"/>
        <a:ext cx="2753563" cy="2175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1F6CD-A0A7-4FA6-8AD7-65964DBFF79D}">
      <dsp:nvSpPr>
        <dsp:cNvPr id="0" name=""/>
        <dsp:cNvSpPr/>
      </dsp:nvSpPr>
      <dsp:spPr>
        <a:xfrm>
          <a:off x="0" y="6692388"/>
          <a:ext cx="13335826" cy="219659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r>
            <a:rPr lang="en-US" sz="4300" kern="1200" dirty="0"/>
            <a:t>Final Product</a:t>
          </a:r>
        </a:p>
      </dsp:txBody>
      <dsp:txXfrm>
        <a:off x="0" y="6692388"/>
        <a:ext cx="13335826" cy="2196591"/>
      </dsp:txXfrm>
    </dsp:sp>
    <dsp:sp modelId="{C92BCFF4-1EAC-4F03-BAE3-21F42D604934}">
      <dsp:nvSpPr>
        <dsp:cNvPr id="0" name=""/>
        <dsp:cNvSpPr/>
      </dsp:nvSpPr>
      <dsp:spPr>
        <a:xfrm rot="10800000">
          <a:off x="0" y="3346979"/>
          <a:ext cx="13335826" cy="3378357"/>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r>
            <a:rPr lang="en-US" sz="4300" kern="1200" dirty="0"/>
            <a:t>Unreal Engine</a:t>
          </a:r>
        </a:p>
      </dsp:txBody>
      <dsp:txXfrm rot="-10800000">
        <a:off x="0" y="3346979"/>
        <a:ext cx="13335826" cy="1185803"/>
      </dsp:txXfrm>
    </dsp:sp>
    <dsp:sp modelId="{80B97556-ABB1-49D5-98C1-185DB6ED6AC8}">
      <dsp:nvSpPr>
        <dsp:cNvPr id="0" name=""/>
        <dsp:cNvSpPr/>
      </dsp:nvSpPr>
      <dsp:spPr>
        <a:xfrm>
          <a:off x="1627" y="4532783"/>
          <a:ext cx="1904652"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Physics Engine</a:t>
          </a:r>
        </a:p>
      </dsp:txBody>
      <dsp:txXfrm>
        <a:off x="1627" y="4532783"/>
        <a:ext cx="1904652" cy="1010128"/>
      </dsp:txXfrm>
    </dsp:sp>
    <dsp:sp modelId="{CE996BD6-08FA-49D0-8717-837B9DD836F4}">
      <dsp:nvSpPr>
        <dsp:cNvPr id="0" name=""/>
        <dsp:cNvSpPr/>
      </dsp:nvSpPr>
      <dsp:spPr>
        <a:xfrm>
          <a:off x="1906280" y="4532783"/>
          <a:ext cx="1904652"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Audio Processing</a:t>
          </a:r>
        </a:p>
      </dsp:txBody>
      <dsp:txXfrm>
        <a:off x="1906280" y="4532783"/>
        <a:ext cx="1904652" cy="1010128"/>
      </dsp:txXfrm>
    </dsp:sp>
    <dsp:sp modelId="{F2606078-83B9-4504-A716-C062E2F77E1F}">
      <dsp:nvSpPr>
        <dsp:cNvPr id="0" name=""/>
        <dsp:cNvSpPr/>
      </dsp:nvSpPr>
      <dsp:spPr>
        <a:xfrm>
          <a:off x="3810933" y="4532783"/>
          <a:ext cx="1904652"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Level Design</a:t>
          </a:r>
        </a:p>
      </dsp:txBody>
      <dsp:txXfrm>
        <a:off x="3810933" y="4532783"/>
        <a:ext cx="1904652" cy="1010128"/>
      </dsp:txXfrm>
    </dsp:sp>
    <dsp:sp modelId="{A8EF4AF1-40A6-475F-AF99-13155D1D4D3F}">
      <dsp:nvSpPr>
        <dsp:cNvPr id="0" name=""/>
        <dsp:cNvSpPr/>
      </dsp:nvSpPr>
      <dsp:spPr>
        <a:xfrm>
          <a:off x="5715586" y="4532783"/>
          <a:ext cx="1904652"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Blueprint Scripting</a:t>
          </a:r>
        </a:p>
      </dsp:txBody>
      <dsp:txXfrm>
        <a:off x="5715586" y="4532783"/>
        <a:ext cx="1904652" cy="1010128"/>
      </dsp:txXfrm>
    </dsp:sp>
    <dsp:sp modelId="{36C8382B-F603-4B0E-A8B5-78795D1CC228}">
      <dsp:nvSpPr>
        <dsp:cNvPr id="0" name=""/>
        <dsp:cNvSpPr/>
      </dsp:nvSpPr>
      <dsp:spPr>
        <a:xfrm>
          <a:off x="7620239" y="4532783"/>
          <a:ext cx="1904652"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Materials</a:t>
          </a:r>
        </a:p>
      </dsp:txBody>
      <dsp:txXfrm>
        <a:off x="7620239" y="4532783"/>
        <a:ext cx="1904652" cy="1010128"/>
      </dsp:txXfrm>
    </dsp:sp>
    <dsp:sp modelId="{17B4E591-494A-4C03-9E53-7F6F1B939C1C}">
      <dsp:nvSpPr>
        <dsp:cNvPr id="0" name=""/>
        <dsp:cNvSpPr/>
      </dsp:nvSpPr>
      <dsp:spPr>
        <a:xfrm>
          <a:off x="9524892" y="4532783"/>
          <a:ext cx="1904652"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Particle Effects</a:t>
          </a:r>
        </a:p>
      </dsp:txBody>
      <dsp:txXfrm>
        <a:off x="9524892" y="4532783"/>
        <a:ext cx="1904652" cy="1010128"/>
      </dsp:txXfrm>
    </dsp:sp>
    <dsp:sp modelId="{2719ABDD-FDBF-463D-863A-1FA56778F4ED}">
      <dsp:nvSpPr>
        <dsp:cNvPr id="0" name=""/>
        <dsp:cNvSpPr/>
      </dsp:nvSpPr>
      <dsp:spPr>
        <a:xfrm>
          <a:off x="11429545" y="4532783"/>
          <a:ext cx="1904652"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Cinematic Tools</a:t>
          </a:r>
        </a:p>
      </dsp:txBody>
      <dsp:txXfrm>
        <a:off x="11429545" y="4532783"/>
        <a:ext cx="1904652" cy="1010128"/>
      </dsp:txXfrm>
    </dsp:sp>
    <dsp:sp modelId="{81B14A50-1E5F-49AC-AFB2-70D75B72CDBF}">
      <dsp:nvSpPr>
        <dsp:cNvPr id="0" name=""/>
        <dsp:cNvSpPr/>
      </dsp:nvSpPr>
      <dsp:spPr>
        <a:xfrm rot="10800000">
          <a:off x="0" y="1571"/>
          <a:ext cx="13335826" cy="3378357"/>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r>
            <a:rPr lang="en-US" sz="4300" kern="1200" dirty="0"/>
            <a:t>External Software</a:t>
          </a:r>
        </a:p>
      </dsp:txBody>
      <dsp:txXfrm rot="-10800000">
        <a:off x="0" y="1571"/>
        <a:ext cx="13335826" cy="1185803"/>
      </dsp:txXfrm>
    </dsp:sp>
    <dsp:sp modelId="{E500EC3E-509C-403E-A2FE-A9A6996AD825}">
      <dsp:nvSpPr>
        <dsp:cNvPr id="0" name=""/>
        <dsp:cNvSpPr/>
      </dsp:nvSpPr>
      <dsp:spPr>
        <a:xfrm>
          <a:off x="6511" y="1187374"/>
          <a:ext cx="2220467"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3D Models</a:t>
          </a:r>
        </a:p>
      </dsp:txBody>
      <dsp:txXfrm>
        <a:off x="6511" y="1187374"/>
        <a:ext cx="2220467" cy="1010128"/>
      </dsp:txXfrm>
    </dsp:sp>
    <dsp:sp modelId="{2B285929-5D7B-45B9-9E83-391F4D3301D7}">
      <dsp:nvSpPr>
        <dsp:cNvPr id="0" name=""/>
        <dsp:cNvSpPr/>
      </dsp:nvSpPr>
      <dsp:spPr>
        <a:xfrm>
          <a:off x="2226978" y="1187374"/>
          <a:ext cx="2220467"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Characters</a:t>
          </a:r>
        </a:p>
      </dsp:txBody>
      <dsp:txXfrm>
        <a:off x="2226978" y="1187374"/>
        <a:ext cx="2220467" cy="1010128"/>
      </dsp:txXfrm>
    </dsp:sp>
    <dsp:sp modelId="{ABED2802-F3DB-4B1F-85EE-38D1050F25FD}">
      <dsp:nvSpPr>
        <dsp:cNvPr id="0" name=""/>
        <dsp:cNvSpPr/>
      </dsp:nvSpPr>
      <dsp:spPr>
        <a:xfrm>
          <a:off x="4447445" y="1187374"/>
          <a:ext cx="2220467"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Textures</a:t>
          </a:r>
        </a:p>
      </dsp:txBody>
      <dsp:txXfrm>
        <a:off x="4447445" y="1187374"/>
        <a:ext cx="2220467" cy="1010128"/>
      </dsp:txXfrm>
    </dsp:sp>
    <dsp:sp modelId="{FE42ECEC-A6BB-457D-85BC-B7E935EA8994}">
      <dsp:nvSpPr>
        <dsp:cNvPr id="0" name=""/>
        <dsp:cNvSpPr/>
      </dsp:nvSpPr>
      <dsp:spPr>
        <a:xfrm>
          <a:off x="6667913" y="1187374"/>
          <a:ext cx="2220467"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Animations</a:t>
          </a:r>
        </a:p>
      </dsp:txBody>
      <dsp:txXfrm>
        <a:off x="6667913" y="1187374"/>
        <a:ext cx="2220467" cy="1010128"/>
      </dsp:txXfrm>
    </dsp:sp>
    <dsp:sp modelId="{43E48A0E-3E0E-42E5-A6FD-9DF43E429949}">
      <dsp:nvSpPr>
        <dsp:cNvPr id="0" name=""/>
        <dsp:cNvSpPr/>
      </dsp:nvSpPr>
      <dsp:spPr>
        <a:xfrm>
          <a:off x="8888380" y="1187374"/>
          <a:ext cx="2220467"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Audio</a:t>
          </a:r>
        </a:p>
      </dsp:txBody>
      <dsp:txXfrm>
        <a:off x="8888380" y="1187374"/>
        <a:ext cx="2220467" cy="1010128"/>
      </dsp:txXfrm>
    </dsp:sp>
    <dsp:sp modelId="{28A5D656-48F2-4068-B299-178142D58409}">
      <dsp:nvSpPr>
        <dsp:cNvPr id="0" name=""/>
        <dsp:cNvSpPr/>
      </dsp:nvSpPr>
      <dsp:spPr>
        <a:xfrm>
          <a:off x="11108847" y="1187374"/>
          <a:ext cx="2220467" cy="101012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a:t>Vector Fields</a:t>
          </a:r>
        </a:p>
      </dsp:txBody>
      <dsp:txXfrm>
        <a:off x="11108847" y="1187374"/>
        <a:ext cx="2220467" cy="101012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 xmlns:a16="http://schemas.microsoft.com/office/drawing/2014/main"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 xmlns:a16="http://schemas.microsoft.com/office/drawing/2014/main"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 xmlns:a16="http://schemas.microsoft.com/office/drawing/2014/main"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 xmlns:a16="http://schemas.microsoft.com/office/drawing/2014/main"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 xmlns:a16="http://schemas.microsoft.com/office/drawing/2014/main"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 xmlns:a16="http://schemas.microsoft.com/office/drawing/2014/main"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 xmlns:a16="http://schemas.microsoft.com/office/drawing/2014/main"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 xmlns:a16="http://schemas.microsoft.com/office/drawing/2014/main"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3/9/2018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3/9/2018</a:t>
            </a:fld>
            <a:endParaRPr lang="en-US" kern="1200">
              <a:solidFill>
                <a:prstClr val="black">
                  <a:tint val="75000"/>
                </a:prstClr>
              </a:solidFill>
            </a:endParaRPr>
          </a:p>
        </p:txBody>
      </p:sp>
      <p:sp>
        <p:nvSpPr>
          <p:cNvPr id="5" name="Footer Placeholder 4">
            <a:extLst>
              <a:ext uri="{FF2B5EF4-FFF2-40B4-BE49-F238E27FC236}">
                <a16:creationId xmlns="" xmlns:a16="http://schemas.microsoft.com/office/drawing/2014/main"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 xmlns:a16="http://schemas.microsoft.com/office/drawing/2014/main"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An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Overview </a:t>
            </a:r>
            <a:r>
              <a:rPr lang="en-US" sz="8000" dirty="0">
                <a:solidFill>
                  <a:schemeClr val="bg1"/>
                </a:solidFill>
                <a:latin typeface="Helvetica" panose="020B0604020202020204" pitchFamily="34" charset="0"/>
                <a:ea typeface="Calibri"/>
                <a:cs typeface="Helvetica" panose="020B0604020202020204" pitchFamily="34" charset="0"/>
                <a:sym typeface="Calibri"/>
              </a:rPr>
              <a:t>of the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Tools</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smtClean="0">
                <a:solidFill>
                  <a:srgbClr val="FFD966"/>
                </a:solidFill>
                <a:latin typeface="Helvetica" panose="020B0604020202020204" pitchFamily="34" charset="0"/>
                <a:ea typeface="Calibri"/>
                <a:cs typeface="Helvetica" panose="020B0604020202020204" pitchFamily="34" charset="0"/>
                <a:sym typeface="Calibri"/>
              </a:rPr>
              <a:t>Intro </a:t>
            </a:r>
            <a:r>
              <a:rPr lang="en-US" sz="12000" cap="all" dirty="0">
                <a:solidFill>
                  <a:srgbClr val="FFD966"/>
                </a:solidFill>
                <a:latin typeface="Helvetica" panose="020B0604020202020204" pitchFamily="34" charset="0"/>
                <a:ea typeface="Calibri"/>
                <a:cs typeface="Helvetica" panose="020B0604020202020204" pitchFamily="34" charset="0"/>
                <a:sym typeface="Calibri"/>
              </a:rPr>
              <a:t>to </a:t>
            </a:r>
            <a:r>
              <a:rPr lang="en-US" sz="12000" cap="all" dirty="0" smtClean="0">
                <a:solidFill>
                  <a:srgbClr val="FFD966"/>
                </a:solidFill>
                <a:latin typeface="Helvetica" panose="020B0604020202020204" pitchFamily="34" charset="0"/>
                <a:ea typeface="Calibri"/>
                <a:cs typeface="Helvetica" panose="020B0604020202020204" pitchFamily="34" charset="0"/>
                <a:sym typeface="Calibri"/>
              </a:rPr>
              <a:t>Unreal engine</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The Interface and Toolsets</a:t>
            </a:r>
            <a:endParaRPr sz="6000" dirty="0"/>
          </a:p>
        </p:txBody>
      </p:sp>
      <p:sp>
        <p:nvSpPr>
          <p:cNvPr id="45" name="AEVER"/>
          <p:cNvSpPr txBox="1"/>
          <p:nvPr/>
        </p:nvSpPr>
        <p:spPr>
          <a:xfrm>
            <a:off x="6422804" y="5638702"/>
            <a:ext cx="11538416"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Unreal Editor</a:t>
            </a:r>
            <a:endParaRPr sz="8000" cap="all" dirty="0">
              <a:solidFill>
                <a:srgbClr val="FFD966"/>
              </a:solidFill>
            </a:endParaRPr>
          </a:p>
        </p:txBody>
      </p:sp>
    </p:spTree>
    <p:extLst>
      <p:ext uri="{BB962C8B-B14F-4D97-AF65-F5344CB8AC3E}">
        <p14:creationId xmlns:p14="http://schemas.microsoft.com/office/powerpoint/2010/main" val="254623000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AE619DD2-E96F-4918-A2BB-91DBFFF06C80}"/>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894" y="557881"/>
            <a:ext cx="15605978" cy="12600386"/>
          </a:xfrm>
          <a:prstGeom prst="rect">
            <a:avLst/>
          </a:prstGeom>
          <a:ln>
            <a:noFill/>
          </a:ln>
          <a:effectLst/>
        </p:spPr>
      </p:pic>
      <p:sp>
        <p:nvSpPr>
          <p:cNvPr id="13" name="The Picture slide"/>
          <p:cNvSpPr txBox="1"/>
          <p:nvPr/>
        </p:nvSpPr>
        <p:spPr>
          <a:xfrm>
            <a:off x="16981699" y="2174397"/>
            <a:ext cx="7061171"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800" cap="all" dirty="0"/>
              <a:t>The Launcher</a:t>
            </a:r>
            <a:endParaRPr sz="48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6867144"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Epic Games Launcher is the portal </a:t>
            </a:r>
            <a:r>
              <a:rPr lang="en-AU" sz="2800" dirty="0" smtClean="0"/>
              <a:t>to download </a:t>
            </a:r>
            <a:r>
              <a:rPr lang="en-AU" sz="2800" dirty="0"/>
              <a:t>Unreal Engine 4 builds, </a:t>
            </a:r>
            <a:r>
              <a:rPr lang="en-AU" sz="2800" dirty="0" smtClean="0"/>
              <a:t>access Learning </a:t>
            </a:r>
            <a:r>
              <a:rPr lang="en-AU" sz="2800" dirty="0"/>
              <a:t>tools, and </a:t>
            </a:r>
            <a:r>
              <a:rPr lang="en-AU" sz="2800" dirty="0" smtClean="0"/>
              <a:t>link </a:t>
            </a:r>
            <a:r>
              <a:rPr lang="en-AU" sz="2800" dirty="0"/>
              <a:t>through to community and learning resources for </a:t>
            </a:r>
            <a:r>
              <a:rPr lang="en-AU" sz="2800" dirty="0" smtClean="0"/>
              <a:t>UE4.</a:t>
            </a:r>
            <a:endParaRPr lang="en-AU" sz="2800" dirty="0"/>
          </a:p>
        </p:txBody>
      </p:sp>
      <p:sp>
        <p:nvSpPr>
          <p:cNvPr id="15" name="Rectangle"/>
          <p:cNvSpPr/>
          <p:nvPr/>
        </p:nvSpPr>
        <p:spPr>
          <a:xfrm>
            <a:off x="17008150" y="3307864"/>
            <a:ext cx="6867144"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751633"/>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a:t>
            </a:r>
            <a:r>
              <a:rPr lang="en-US" sz="2800" dirty="0" smtClean="0"/>
              <a:t>Launcher </a:t>
            </a:r>
            <a:r>
              <a:rPr lang="en-US" sz="2800" dirty="0"/>
              <a:t>has news updates and recent releases on the first </a:t>
            </a:r>
            <a:r>
              <a:rPr lang="en-US" sz="2800" dirty="0" smtClean="0"/>
              <a:t>page.</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AE619DD2-E96F-4918-A2BB-91DBFFF06C80}"/>
              </a:ext>
            </a:extLst>
          </p:cNvPr>
          <p:cNvPicPr>
            <a:picLocks noChangeAspect="1"/>
          </p:cNvPicPr>
          <p:nvPr/>
        </p:nvPicPr>
        <p:blipFill>
          <a:blip r:embed="rId3">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249386"/>
            <a:ext cx="7061171"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800" cap="all" dirty="0"/>
              <a:t>The Learn Tab</a:t>
            </a:r>
            <a:endParaRPr sz="48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886886"/>
            <a:ext cx="6869767"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Learn tab in the launcher </a:t>
            </a:r>
            <a:r>
              <a:rPr lang="en-AU" sz="2800" dirty="0" smtClean="0"/>
              <a:t>contains </a:t>
            </a:r>
            <a:r>
              <a:rPr lang="en-AU" sz="2800" dirty="0"/>
              <a:t>many powerful examples of content implementation that can be drawn from and utilized for your own projects.</a:t>
            </a:r>
            <a:endParaRPr lang="en-US" sz="2800" dirty="0"/>
          </a:p>
          <a:p>
            <a:r>
              <a:rPr lang="en-US" sz="2800" dirty="0"/>
              <a:t> </a:t>
            </a:r>
          </a:p>
          <a:p>
            <a:r>
              <a:rPr lang="en-AU" sz="2800" dirty="0"/>
              <a:t>Of particular note is the Content Examples project</a:t>
            </a:r>
            <a:r>
              <a:rPr lang="en-AU" sz="2800" dirty="0" smtClean="0"/>
              <a:t>, which provides samples of many </a:t>
            </a:r>
            <a:r>
              <a:rPr lang="en-AU" sz="2800" dirty="0"/>
              <a:t>engine features isolated into simple demonstrations for a better understanding of their use and implementation</a:t>
            </a:r>
            <a:r>
              <a:rPr lang="en-AU" sz="2800" dirty="0" smtClean="0"/>
              <a:t>.</a:t>
            </a:r>
            <a:endParaRPr lang="en-AU" sz="2800" dirty="0"/>
          </a:p>
        </p:txBody>
      </p:sp>
      <p:sp>
        <p:nvSpPr>
          <p:cNvPr id="15" name="Rectangle"/>
          <p:cNvSpPr/>
          <p:nvPr/>
        </p:nvSpPr>
        <p:spPr>
          <a:xfrm>
            <a:off x="17008150" y="3444620"/>
            <a:ext cx="6867144"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2769709340"/>
              </p:ext>
            </p:extLst>
          </p:nvPr>
        </p:nvGraphicFramePr>
        <p:xfrm>
          <a:off x="814754" y="574166"/>
          <a:ext cx="15269307" cy="12567814"/>
        </p:xfrm>
        <a:graphic>
          <a:graphicData uri="http://schemas.openxmlformats.org/presentationml/2006/ole">
            <mc:AlternateContent xmlns:mc="http://schemas.openxmlformats.org/markup-compatibility/2006">
              <mc:Choice xmlns:v="urn:schemas-microsoft-com:vml" Requires="v">
                <p:oleObj spid="_x0000_s4236" name="Image" r:id="rId5" imgW="26412480" imgH="21739680" progId="Photoshop.Image.13">
                  <p:embed/>
                </p:oleObj>
              </mc:Choice>
              <mc:Fallback>
                <p:oleObj name="Image" r:id="rId5" imgW="26412480" imgH="21739680" progId="Photoshop.Image.13">
                  <p:embed/>
                  <p:pic>
                    <p:nvPicPr>
                      <p:cNvPr id="0" name=""/>
                      <p:cNvPicPr/>
                      <p:nvPr/>
                    </p:nvPicPr>
                    <p:blipFill>
                      <a:blip r:embed="rId6"/>
                      <a:stretch>
                        <a:fillRect/>
                      </a:stretch>
                    </p:blipFill>
                    <p:spPr>
                      <a:xfrm>
                        <a:off x="814754" y="574166"/>
                        <a:ext cx="15269307" cy="12567814"/>
                      </a:xfrm>
                      <a:prstGeom prst="rect">
                        <a:avLst/>
                      </a:prstGeom>
                    </p:spPr>
                  </p:pic>
                </p:oleObj>
              </mc:Fallback>
            </mc:AlternateContent>
          </a:graphicData>
        </a:graphic>
      </p:graphicFrame>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Learn </a:t>
            </a:r>
            <a:r>
              <a:rPr lang="en-US" sz="2800" dirty="0" smtClean="0"/>
              <a:t>tab </a:t>
            </a:r>
            <a:r>
              <a:rPr lang="en-US" sz="2800" dirty="0"/>
              <a:t>has a variety of </a:t>
            </a:r>
            <a:r>
              <a:rPr lang="en-US" sz="2800" dirty="0" smtClean="0"/>
              <a:t>content.</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40655296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F40B5008-52E6-40D5-B97D-7D72A6340A7C}"/>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64" y="1009551"/>
            <a:ext cx="15526038" cy="11697046"/>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81699" y="2308465"/>
            <a:ext cx="7061171"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800" cap="all" dirty="0"/>
              <a:t>The Library Tab</a:t>
            </a:r>
            <a:endParaRPr sz="48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You can download the latest build of the engine from the Library tab of the Unreal Engine page in the launcher. You can also download previous versions of the engine, which is useful when working with projects that have not been updated</a:t>
            </a:r>
            <a:r>
              <a:rPr lang="en-AU" sz="2800" dirty="0" smtClean="0"/>
              <a:t>.</a:t>
            </a:r>
            <a:endParaRPr lang="en-AU" sz="2800" dirty="0"/>
          </a:p>
        </p:txBody>
      </p:sp>
      <p:sp>
        <p:nvSpPr>
          <p:cNvPr id="15" name="Rectangle"/>
          <p:cNvSpPr/>
          <p:nvPr/>
        </p:nvSpPr>
        <p:spPr>
          <a:xfrm>
            <a:off x="17034600" y="3426518"/>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556052"/>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Any major build can be </a:t>
            </a:r>
            <a:r>
              <a:rPr lang="en-US" sz="2800" dirty="0" smtClean="0"/>
              <a:t>downloaded</a:t>
            </a:r>
          </a:p>
          <a:p>
            <a:pPr marL="0" marR="0" indent="0" algn="ctr" defTabSz="825500" rtl="0" fontAlgn="auto" latinLnBrk="0" hangingPunct="0">
              <a:lnSpc>
                <a:spcPct val="100000"/>
              </a:lnSpc>
              <a:spcBef>
                <a:spcPts val="0"/>
              </a:spcBef>
              <a:spcAft>
                <a:spcPts val="0"/>
              </a:spcAft>
              <a:buClrTx/>
              <a:buSzTx/>
              <a:buFontTx/>
              <a:buNone/>
              <a:tabLst/>
            </a:pPr>
            <a:r>
              <a:rPr lang="en-US" sz="2800" dirty="0" smtClean="0"/>
              <a:t>from </a:t>
            </a:r>
            <a:r>
              <a:rPr lang="en-US" sz="2800" dirty="0"/>
              <a:t>the Library </a:t>
            </a:r>
            <a:r>
              <a:rPr lang="en-US" sz="2800" dirty="0" smtClean="0"/>
              <a:t>tab.</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28707095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CF221AD6-DABF-44E1-9323-3396733C3ECF}"/>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56" y="879751"/>
            <a:ext cx="15500054" cy="11956644"/>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2193899"/>
            <a:ext cx="7061171"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800" cap="all" dirty="0"/>
              <a:t>Creating </a:t>
            </a:r>
            <a:r>
              <a:rPr lang="en-US" sz="4800" cap="all" dirty="0" smtClean="0"/>
              <a:t>Projects</a:t>
            </a:r>
            <a:endParaRPr sz="48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39805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Projects can be created from blank slates or derived from existing templates. The templates provide basic asset setups to build projects from. While these are powerful for prototyping, developers should strongly consider how appropriate a template is for long-term development of a project. The Project Browser allows you to create new projects or open existing ones</a:t>
            </a:r>
            <a:r>
              <a:rPr lang="en-AU" sz="2800" dirty="0" smtClean="0"/>
              <a:t>.</a:t>
            </a:r>
            <a:endParaRPr lang="en-AU" sz="2800" dirty="0"/>
          </a:p>
        </p:txBody>
      </p:sp>
      <p:sp>
        <p:nvSpPr>
          <p:cNvPr id="15" name="Rectangle"/>
          <p:cNvSpPr/>
          <p:nvPr/>
        </p:nvSpPr>
        <p:spPr>
          <a:xfrm>
            <a:off x="17008150" y="329658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620951"/>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On first launch of the </a:t>
            </a:r>
            <a:r>
              <a:rPr lang="en-US" sz="2800" dirty="0" smtClean="0"/>
              <a:t>engine, </a:t>
            </a:r>
            <a:r>
              <a:rPr lang="en-US" sz="2800" dirty="0"/>
              <a:t>the Create Project screen will be </a:t>
            </a:r>
            <a:r>
              <a:rPr lang="en-US" sz="2800" dirty="0" smtClean="0"/>
              <a:t>visible.</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26726836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E9F4A4F3-8085-49B8-A3A6-2016804F844C}"/>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64" y="879751"/>
            <a:ext cx="15683638" cy="11956644"/>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2163122"/>
            <a:ext cx="7061171"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800" cap="all" dirty="0"/>
              <a:t>Level Editor</a:t>
            </a:r>
            <a:endParaRPr sz="48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48423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a:t>Level Editor </a:t>
            </a:r>
            <a:r>
              <a:rPr lang="en-AU" sz="2800" dirty="0"/>
              <a:t>is the entry point for the engine. From within it, </a:t>
            </a:r>
            <a:r>
              <a:rPr lang="en-AU" sz="2800" dirty="0" smtClean="0"/>
              <a:t>you </a:t>
            </a:r>
            <a:r>
              <a:rPr lang="en-AU" sz="2800" dirty="0"/>
              <a:t>can develop environments, add 3D meshes, and develop </a:t>
            </a:r>
            <a:r>
              <a:rPr lang="en-AU" sz="2800" dirty="0" smtClean="0"/>
              <a:t>your </a:t>
            </a:r>
            <a:r>
              <a:rPr lang="en-AU" sz="2800" dirty="0"/>
              <a:t>projects. The view can be switched, or split, between perspective and orthographic cameras to help in design and mesh placement. Any selected actor can be moved in relation to the world (World Space) or in relation to itself (Local Space). The view can be toggled in the top right of the viewport</a:t>
            </a:r>
            <a:r>
              <a:rPr lang="en-AU" sz="2800" dirty="0" smtClean="0"/>
              <a:t>.</a:t>
            </a:r>
            <a:endParaRPr lang="en-AU" sz="2800" dirty="0"/>
          </a:p>
        </p:txBody>
      </p:sp>
      <p:sp>
        <p:nvSpPr>
          <p:cNvPr id="15" name="Rectangle"/>
          <p:cNvSpPr/>
          <p:nvPr/>
        </p:nvSpPr>
        <p:spPr>
          <a:xfrm>
            <a:off x="17008150" y="3244181"/>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620950"/>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The </a:t>
            </a:r>
            <a:r>
              <a:rPr lang="en-US" sz="2800" dirty="0" smtClean="0"/>
              <a:t>Starter </a:t>
            </a:r>
            <a:r>
              <a:rPr lang="en-US" sz="2800" dirty="0"/>
              <a:t>Content features Tables, Chairs, and material examples</a:t>
            </a:r>
            <a:r>
              <a:rPr lang="en-US" sz="2800" dirty="0" smtClean="0"/>
              <a:t>.</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5837521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167028"/>
            <a:ext cx="7061171"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800" cap="all" dirty="0"/>
              <a:t>Content Browser</a:t>
            </a:r>
            <a:endParaRPr sz="48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61350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smtClean="0"/>
              <a:t>Content Browser </a:t>
            </a:r>
            <a:r>
              <a:rPr lang="en-AU" sz="2800" dirty="0"/>
              <a:t>is the primary area of the Unreal Editor for creating, importing, organizing, viewing, and modifying content assets within Unreal Editor.</a:t>
            </a:r>
            <a:endParaRPr lang="en-US" sz="2800" dirty="0"/>
          </a:p>
          <a:p>
            <a:r>
              <a:rPr lang="en-US" sz="2800" dirty="0"/>
              <a:t> </a:t>
            </a:r>
          </a:p>
          <a:p>
            <a:r>
              <a:rPr lang="en-AU" sz="2800" dirty="0"/>
              <a:t>It also provides the ability to manage content folders and perform other useful operations on assets, such as renaming, moving, copying, and viewing references.</a:t>
            </a:r>
            <a:endParaRPr lang="en-US" sz="2800" dirty="0"/>
          </a:p>
          <a:p>
            <a:r>
              <a:rPr lang="en-US" sz="2800" dirty="0"/>
              <a:t> </a:t>
            </a:r>
          </a:p>
          <a:p>
            <a:r>
              <a:rPr lang="en-AU" sz="2800" dirty="0"/>
              <a:t>The Content Browser can search for and interact with all assets in the game and makes managing your assets and game content easy and intuitive</a:t>
            </a:r>
            <a:r>
              <a:rPr lang="en-AU" sz="2800" dirty="0" smtClean="0"/>
              <a:t>.</a:t>
            </a:r>
            <a:endParaRPr lang="en-AU" sz="2800" dirty="0"/>
          </a:p>
        </p:txBody>
      </p:sp>
      <p:sp>
        <p:nvSpPr>
          <p:cNvPr id="15" name="Rectangle"/>
          <p:cNvSpPr/>
          <p:nvPr/>
        </p:nvSpPr>
        <p:spPr>
          <a:xfrm>
            <a:off x="17008150" y="329126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a:t>
            </a:r>
            <a:r>
              <a:rPr lang="en-US" sz="2800" dirty="0" smtClean="0"/>
              <a:t>Content Browser</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6" name="Picture 5">
            <a:extLst>
              <a:ext uri="{FF2B5EF4-FFF2-40B4-BE49-F238E27FC236}">
                <a16:creationId xmlns="" xmlns:a16="http://schemas.microsoft.com/office/drawing/2014/main" id="{9B299B7D-C154-4F67-A679-0DB3F04FB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139" y="868778"/>
            <a:ext cx="15667954" cy="119446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50459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9A40FEC-92C7-4D88-B458-D4E59817C10B}"/>
              </a:ext>
            </a:extLst>
          </p:cNvPr>
          <p:cNvPicPr>
            <a:picLocks noChangeAspect="1"/>
          </p:cNvPicPr>
          <p:nvPr/>
        </p:nvPicPr>
        <p:blipFill rotWithShape="1">
          <a:blip r:embed="rId2">
            <a:extLst>
              <a:ext uri="{28A0092B-C50C-407E-A947-70E740481C1C}">
                <a14:useLocalDpi xmlns:a14="http://schemas.microsoft.com/office/drawing/2010/main" val="0"/>
              </a:ext>
            </a:extLst>
          </a:blip>
          <a:srcRect l="13585"/>
          <a:stretch/>
        </p:blipFill>
        <p:spPr>
          <a:xfrm>
            <a:off x="2910162" y="0"/>
            <a:ext cx="21473837"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71" y="5370469"/>
            <a:ext cx="7082914"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b="1" dirty="0" smtClean="0"/>
              <a:t>Blueprint</a:t>
            </a:r>
            <a:r>
              <a:rPr lang="en-AU" sz="2800" dirty="0" smtClean="0"/>
              <a:t> is an intuitive node-based programming language used </a:t>
            </a:r>
            <a:r>
              <a:rPr lang="en-AU" sz="2800" dirty="0"/>
              <a:t>to create new types of Actors and script level events, giving designers and gameplay programmers the tools to quickly create and iterate gameplay from within Unreal Editor without ever needing to write a line of C++ code</a:t>
            </a:r>
            <a:r>
              <a:rPr lang="en-AU" sz="2800" dirty="0" smtClean="0"/>
              <a:t>.</a:t>
            </a:r>
            <a:endParaRPr lang="en-AU" sz="2800" dirty="0"/>
          </a:p>
        </p:txBody>
      </p:sp>
      <p:sp>
        <p:nvSpPr>
          <p:cNvPr id="21" name="The Picture slide"/>
          <p:cNvSpPr txBox="1"/>
          <p:nvPr/>
        </p:nvSpPr>
        <p:spPr>
          <a:xfrm>
            <a:off x="682070" y="3877635"/>
            <a:ext cx="708291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Blueprint</a:t>
            </a:r>
            <a:endParaRPr cap="all" dirty="0"/>
          </a:p>
        </p:txBody>
      </p:sp>
      <p:sp>
        <p:nvSpPr>
          <p:cNvPr id="22" name="Rectangle"/>
          <p:cNvSpPr/>
          <p:nvPr/>
        </p:nvSpPr>
        <p:spPr>
          <a:xfrm>
            <a:off x="756714" y="495689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1592831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7A7342-DDA0-454D-B737-F5BF2FAFA6EC}"/>
              </a:ext>
            </a:extLst>
          </p:cNvPr>
          <p:cNvPicPr>
            <a:picLocks noChangeAspect="1"/>
          </p:cNvPicPr>
          <p:nvPr/>
        </p:nvPicPr>
        <p:blipFill rotWithShape="1">
          <a:blip r:embed="rId2">
            <a:extLst>
              <a:ext uri="{28A0092B-C50C-407E-A947-70E740481C1C}">
                <a14:useLocalDpi xmlns:a14="http://schemas.microsoft.com/office/drawing/2010/main" val="0"/>
              </a:ext>
            </a:extLst>
          </a:blip>
          <a:srcRect l="1874"/>
          <a:stretch/>
        </p:blipFill>
        <p:spPr>
          <a:xfrm>
            <a:off x="1" y="0"/>
            <a:ext cx="24383999" cy="13716000"/>
          </a:xfrm>
          <a:prstGeom prst="rect">
            <a:avLst/>
          </a:pr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6" name="Freeform: Shap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682069" y="5353216"/>
            <a:ext cx="7082914" cy="31188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b="1" dirty="0"/>
              <a:t>Material Editor </a:t>
            </a:r>
            <a:r>
              <a:rPr lang="en-AU" sz="2800" dirty="0"/>
              <a:t>is a node-based graph interface that enables you to create </a:t>
            </a:r>
            <a:r>
              <a:rPr lang="en-AU" sz="2800" dirty="0" smtClean="0"/>
              <a:t>Materials that </a:t>
            </a:r>
            <a:r>
              <a:rPr lang="en-AU" sz="2800" dirty="0"/>
              <a:t>can be applied to your geometry, such as Static and Skeletal Meshes, or </a:t>
            </a:r>
            <a:r>
              <a:rPr lang="en-AU" sz="2800" dirty="0" smtClean="0"/>
              <a:t>that can be used </a:t>
            </a:r>
            <a:r>
              <a:rPr lang="en-AU" sz="2800" dirty="0"/>
              <a:t>with other systems such as Cascade to create interesting materials</a:t>
            </a:r>
            <a:r>
              <a:rPr lang="en-AU" sz="2800" dirty="0" smtClean="0"/>
              <a:t>. </a:t>
            </a:r>
            <a:endParaRPr lang="en-AU" sz="2800" dirty="0"/>
          </a:p>
        </p:txBody>
      </p:sp>
      <p:sp>
        <p:nvSpPr>
          <p:cNvPr id="21" name="The Picture slide"/>
          <p:cNvSpPr txBox="1"/>
          <p:nvPr/>
        </p:nvSpPr>
        <p:spPr>
          <a:xfrm>
            <a:off x="682070" y="3877635"/>
            <a:ext cx="708291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Material Editor</a:t>
            </a:r>
            <a:endParaRPr cap="all" dirty="0"/>
          </a:p>
        </p:txBody>
      </p:sp>
      <p:sp>
        <p:nvSpPr>
          <p:cNvPr id="22" name="Rectangle"/>
          <p:cNvSpPr/>
          <p:nvPr/>
        </p:nvSpPr>
        <p:spPr>
          <a:xfrm>
            <a:off x="762768" y="4974148"/>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Tree>
    <p:extLst>
      <p:ext uri="{BB962C8B-B14F-4D97-AF65-F5344CB8AC3E}">
        <p14:creationId xmlns:p14="http://schemas.microsoft.com/office/powerpoint/2010/main" val="44344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3D Geometry</a:t>
            </a:r>
            <a:endParaRPr sz="6000" dirty="0"/>
          </a:p>
        </p:txBody>
      </p:sp>
      <p:sp>
        <p:nvSpPr>
          <p:cNvPr id="45" name="AEVER"/>
          <p:cNvSpPr txBox="1"/>
          <p:nvPr/>
        </p:nvSpPr>
        <p:spPr>
          <a:xfrm>
            <a:off x="6422804" y="5638702"/>
            <a:ext cx="11538416"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Unreal Editor</a:t>
            </a:r>
            <a:endParaRPr sz="8000" cap="all" dirty="0">
              <a:solidFill>
                <a:srgbClr val="FFD966"/>
              </a:solidFill>
            </a:endParaRPr>
          </a:p>
        </p:txBody>
      </p:sp>
    </p:spTree>
    <p:extLst>
      <p:ext uri="{BB962C8B-B14F-4D97-AF65-F5344CB8AC3E}">
        <p14:creationId xmlns:p14="http://schemas.microsoft.com/office/powerpoint/2010/main" val="11877451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91573"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4913622"/>
            <a:ext cx="7082914"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 game engine is a framework and toolset that can be used to develop interactive experiences. While it’s </a:t>
            </a:r>
            <a:r>
              <a:rPr lang="en-AU" sz="2800" dirty="0" smtClean="0"/>
              <a:t>referred </a:t>
            </a:r>
            <a:r>
              <a:rPr lang="en-AU" sz="2800" dirty="0"/>
              <a:t>to as a “game” engine, any interactive experience can be crafted upon this framework.</a:t>
            </a:r>
            <a:r>
              <a:rPr lang="en-AU" sz="2800" dirty="0" smtClean="0"/>
              <a:t> </a:t>
            </a:r>
            <a:endParaRPr lang="en-AU" sz="2800" dirty="0"/>
          </a:p>
        </p:txBody>
      </p:sp>
      <p:sp>
        <p:nvSpPr>
          <p:cNvPr id="12" name="The Picture slide"/>
          <p:cNvSpPr txBox="1"/>
          <p:nvPr/>
        </p:nvSpPr>
        <p:spPr>
          <a:xfrm>
            <a:off x="2794815" y="2687570"/>
            <a:ext cx="7082914"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What is </a:t>
            </a:r>
            <a:r>
              <a:rPr lang="en-US" cap="all" dirty="0" smtClean="0"/>
              <a:t>a</a:t>
            </a:r>
          </a:p>
          <a:p>
            <a:pPr algn="l"/>
            <a:r>
              <a:rPr lang="en-US" cap="all" dirty="0" smtClean="0"/>
              <a:t>Game </a:t>
            </a:r>
            <a:r>
              <a:rPr lang="en-US" cap="all" dirty="0"/>
              <a:t>Engine?</a:t>
            </a:r>
            <a:endParaRPr cap="all" dirty="0"/>
          </a:p>
        </p:txBody>
      </p:sp>
      <p:sp>
        <p:nvSpPr>
          <p:cNvPr id="13" name="Rectangle"/>
          <p:cNvSpPr/>
          <p:nvPr/>
        </p:nvSpPr>
        <p:spPr>
          <a:xfrm>
            <a:off x="2869459" y="4574838"/>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graphicFrame>
        <p:nvGraphicFramePr>
          <p:cNvPr id="7" name="Diagram 6">
            <a:extLst>
              <a:ext uri="{FF2B5EF4-FFF2-40B4-BE49-F238E27FC236}">
                <a16:creationId xmlns="" xmlns:a16="http://schemas.microsoft.com/office/drawing/2014/main" id="{80234A11-E126-4B95-B210-1E6CE2AA6D22}"/>
              </a:ext>
            </a:extLst>
          </p:cNvPr>
          <p:cNvGraphicFramePr/>
          <p:nvPr>
            <p:extLst>
              <p:ext uri="{D42A27DB-BD31-4B8C-83A1-F6EECF244321}">
                <p14:modId xmlns:p14="http://schemas.microsoft.com/office/powerpoint/2010/main" val="2458783894"/>
              </p:ext>
            </p:extLst>
          </p:nvPr>
        </p:nvGraphicFramePr>
        <p:xfrm>
          <a:off x="11527692" y="298698"/>
          <a:ext cx="11816862" cy="10795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669652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311032"/>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Geometry Brushes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b="1" dirty="0"/>
              <a:t>Geometry Brushes </a:t>
            </a:r>
            <a:r>
              <a:rPr lang="en-AU" sz="2800" dirty="0"/>
              <a:t>are the most basic tool for level construction in Unreal. Conceptually, it is best to think of a Geometry Brush as filling in and carving out volumes of space in your level. Geometry Brushes are typically used in the early stages of a project for rapid prototyping of levels and objects, as well as for level construction by those who do not have access to 3D </a:t>
            </a:r>
            <a:r>
              <a:rPr lang="en-AU" sz="2800" dirty="0" err="1" smtClean="0"/>
              <a:t>modeling</a:t>
            </a:r>
            <a:r>
              <a:rPr lang="en-AU" sz="2800" dirty="0" smtClean="0"/>
              <a:t> </a:t>
            </a:r>
            <a:r>
              <a:rPr lang="en-AU" sz="2800" dirty="0"/>
              <a:t>tools</a:t>
            </a:r>
            <a:r>
              <a:rPr lang="en-AU" sz="2800" dirty="0" smtClean="0"/>
              <a:t>.</a:t>
            </a:r>
            <a:endParaRPr lang="en-AU" sz="2800" dirty="0"/>
          </a:p>
        </p:txBody>
      </p:sp>
      <p:sp>
        <p:nvSpPr>
          <p:cNvPr id="15" name="Rectangle"/>
          <p:cNvSpPr/>
          <p:nvPr/>
        </p:nvSpPr>
        <p:spPr>
          <a:xfrm>
            <a:off x="17008150" y="332576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2" descr="ElementalBSP.png">
            <a:extLst>
              <a:ext uri="{FF2B5EF4-FFF2-40B4-BE49-F238E27FC236}">
                <a16:creationId xmlns="" xmlns:a16="http://schemas.microsoft.com/office/drawing/2014/main" id="{61B08B4E-D97C-4398-887A-3A310E4C65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96" r="7775"/>
          <a:stretch/>
        </p:blipFill>
        <p:spPr bwMode="auto">
          <a:xfrm>
            <a:off x="511807" y="1389636"/>
            <a:ext cx="15936149" cy="115892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978693" y="12600995"/>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The Elemental demo before </a:t>
            </a:r>
            <a:r>
              <a:rPr lang="en-US" sz="2800" dirty="0" smtClean="0"/>
              <a:t>Meshing </a:t>
            </a:r>
            <a:r>
              <a:rPr lang="en-US" sz="2800" dirty="0"/>
              <a:t>was just </a:t>
            </a:r>
            <a:r>
              <a:rPr lang="en-US" sz="2800" dirty="0" smtClean="0"/>
              <a:t>Geometry Brushes.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19561442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293779"/>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Static Meshes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 </a:t>
            </a:r>
            <a:r>
              <a:rPr lang="en-AU" sz="2800" dirty="0" smtClean="0"/>
              <a:t>Static Mesh </a:t>
            </a:r>
            <a:r>
              <a:rPr lang="en-AU" sz="2800" dirty="0"/>
              <a:t>is a piece of geometry that consists of a static set of polygons and is the basic </a:t>
            </a:r>
            <a:r>
              <a:rPr lang="en-AU" sz="2800" dirty="0" smtClean="0"/>
              <a:t>class used </a:t>
            </a:r>
            <a:r>
              <a:rPr lang="en-AU" sz="2800" dirty="0"/>
              <a:t>to create world geometry for levels in Unreal Engine 4</a:t>
            </a:r>
            <a:r>
              <a:rPr lang="en-AU" sz="2800" dirty="0" smtClean="0"/>
              <a:t>.</a:t>
            </a:r>
            <a:endParaRPr lang="en-AU" sz="2800" dirty="0"/>
          </a:p>
        </p:txBody>
      </p:sp>
      <p:sp>
        <p:nvSpPr>
          <p:cNvPr id="15" name="Rectangle"/>
          <p:cNvSpPr/>
          <p:nvPr/>
        </p:nvSpPr>
        <p:spPr>
          <a:xfrm>
            <a:off x="17008150" y="329658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 xmlns:a16="http://schemas.microsoft.com/office/drawing/2014/main" id="{DAABD06B-D270-4BB7-B93A-D95F4BD14D70}"/>
              </a:ext>
            </a:extLst>
          </p:cNvPr>
          <p:cNvPicPr>
            <a:picLocks noChangeAspect="1"/>
          </p:cNvPicPr>
          <p:nvPr/>
        </p:nvPicPr>
        <p:blipFill rotWithShape="1">
          <a:blip r:embed="rId4">
            <a:extLst>
              <a:ext uri="{28A0092B-C50C-407E-A947-70E740481C1C}">
                <a14:useLocalDpi xmlns:a14="http://schemas.microsoft.com/office/drawing/2010/main" val="0"/>
              </a:ext>
            </a:extLst>
          </a:blip>
          <a:srcRect l="34761" t="13979" r="620" b="8635"/>
          <a:stretch/>
        </p:blipFill>
        <p:spPr>
          <a:xfrm>
            <a:off x="605643" y="581893"/>
            <a:ext cx="15756916" cy="12424989"/>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4978693" y="12641126"/>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This chest can be found among the freely available </a:t>
            </a:r>
            <a:r>
              <a:rPr lang="en-US" sz="2800" i="1" dirty="0"/>
              <a:t>Infinity Blade: Fire Lands</a:t>
            </a:r>
            <a:r>
              <a:rPr lang="en-US" sz="2800" dirty="0"/>
              <a:t> </a:t>
            </a:r>
            <a:r>
              <a:rPr lang="en-US" sz="2800" dirty="0" smtClean="0"/>
              <a:t>assets.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90779005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293780"/>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Skeletal Meshes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3766118"/>
            <a:ext cx="7008270"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Skeletal Meshes are </a:t>
            </a:r>
            <a:r>
              <a:rPr lang="en-AU" sz="2800" dirty="0" smtClean="0"/>
              <a:t>made </a:t>
            </a:r>
            <a:r>
              <a:rPr lang="en-AU" sz="2800" dirty="0"/>
              <a:t>up of two parts: a set of polygons composed to make up the surface of the Skeletal Mesh, and a hierarchical set of interconnected bones that can be used to animate </a:t>
            </a:r>
            <a:r>
              <a:rPr lang="en-AU" sz="2800" dirty="0" smtClean="0"/>
              <a:t>the vertices of the </a:t>
            </a:r>
            <a:r>
              <a:rPr lang="en-AU" sz="2800" dirty="0"/>
              <a:t>polygons</a:t>
            </a:r>
            <a:r>
              <a:rPr lang="en-AU" sz="2800" dirty="0" smtClean="0"/>
              <a:t>.</a:t>
            </a:r>
            <a:endParaRPr lang="en-AU" sz="2800" dirty="0"/>
          </a:p>
        </p:txBody>
      </p:sp>
      <p:sp>
        <p:nvSpPr>
          <p:cNvPr id="15" name="Rectangle"/>
          <p:cNvSpPr/>
          <p:nvPr/>
        </p:nvSpPr>
        <p:spPr>
          <a:xfrm>
            <a:off x="17008150" y="332576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4" name="Picture 3">
            <a:extLst>
              <a:ext uri="{FF2B5EF4-FFF2-40B4-BE49-F238E27FC236}">
                <a16:creationId xmlns="" xmlns:a16="http://schemas.microsoft.com/office/drawing/2014/main" id="{EE430936-2D37-4214-BD09-A60C9EA8AC57}"/>
              </a:ext>
            </a:extLst>
          </p:cNvPr>
          <p:cNvPicPr>
            <a:picLocks noChangeAspect="1"/>
          </p:cNvPicPr>
          <p:nvPr/>
        </p:nvPicPr>
        <p:blipFill rotWithShape="1">
          <a:blip r:embed="rId4">
            <a:extLst>
              <a:ext uri="{28A0092B-C50C-407E-A947-70E740481C1C}">
                <a14:useLocalDpi xmlns:a14="http://schemas.microsoft.com/office/drawing/2010/main" val="0"/>
              </a:ext>
            </a:extLst>
          </a:blip>
          <a:srcRect l="27371" t="12738" r="21834" b="14159"/>
          <a:stretch/>
        </p:blipFill>
        <p:spPr>
          <a:xfrm>
            <a:off x="665018" y="676794"/>
            <a:ext cx="15626101" cy="1233008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4978693" y="12587003"/>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Characters almost always use </a:t>
            </a:r>
            <a:r>
              <a:rPr lang="en-US" sz="2800" dirty="0" smtClean="0"/>
              <a:t>Skeletal Mesh components.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20516074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 name="Picture 2">
            <a:extLst>
              <a:ext uri="{FF2B5EF4-FFF2-40B4-BE49-F238E27FC236}">
                <a16:creationId xmlns="" xmlns:a16="http://schemas.microsoft.com/office/drawing/2014/main" id="{CC89CB38-E043-42B4-AA6A-F1DD9C7F5419}"/>
              </a:ext>
            </a:extLst>
          </p:cNvPr>
          <p:cNvPicPr>
            <a:picLocks noChangeAspect="1"/>
          </p:cNvPicPr>
          <p:nvPr/>
        </p:nvPicPr>
        <p:blipFill rotWithShape="1">
          <a:blip r:embed="rId3">
            <a:extLst>
              <a:ext uri="{28A0092B-C50C-407E-A947-70E740481C1C}">
                <a14:useLocalDpi xmlns:a14="http://schemas.microsoft.com/office/drawing/2010/main" val="0"/>
              </a:ext>
            </a:extLst>
          </a:blip>
          <a:srcRect t="3056" r="35916" b="4007"/>
          <a:stretch/>
        </p:blipFill>
        <p:spPr>
          <a:xfrm>
            <a:off x="665018" y="676794"/>
            <a:ext cx="15626101" cy="12424991"/>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2328285"/>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Landscapes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smtClean="0"/>
              <a:t>To streamline the development pipeline and allow for dynamic optimizations, large outdoor environments are developed within Unreal Engine itself using “Landscapes”.</a:t>
            </a:r>
          </a:p>
          <a:p>
            <a:endParaRPr lang="en-AU" sz="2800" dirty="0" smtClean="0"/>
          </a:p>
          <a:p>
            <a:r>
              <a:rPr lang="en-AU" sz="2800" dirty="0" smtClean="0"/>
              <a:t>This system allows artists to dynamically paint complicated environmental geometry that automatically increases and decreases it’s level of detail according to the distance of the surface from the camera.</a:t>
            </a:r>
            <a:endParaRPr lang="en-AU" sz="2800" dirty="0"/>
          </a:p>
        </p:txBody>
      </p:sp>
      <p:sp>
        <p:nvSpPr>
          <p:cNvPr id="15" name="Rectangle"/>
          <p:cNvSpPr/>
          <p:nvPr/>
        </p:nvSpPr>
        <p:spPr>
          <a:xfrm>
            <a:off x="17008150" y="3346432"/>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Content Examples: Landscapes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63640225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Rendering and Graphics</a:t>
            </a:r>
            <a:endParaRPr sz="6000" dirty="0"/>
          </a:p>
        </p:txBody>
      </p:sp>
      <p:sp>
        <p:nvSpPr>
          <p:cNvPr id="45" name="AEVER"/>
          <p:cNvSpPr txBox="1"/>
          <p:nvPr/>
        </p:nvSpPr>
        <p:spPr>
          <a:xfrm>
            <a:off x="6422804" y="5638702"/>
            <a:ext cx="11538416"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Unreal Editor</a:t>
            </a:r>
            <a:endParaRPr sz="8000" cap="all" dirty="0">
              <a:solidFill>
                <a:srgbClr val="FFD966"/>
              </a:solidFill>
            </a:endParaRPr>
          </a:p>
        </p:txBody>
      </p:sp>
    </p:spTree>
    <p:extLst>
      <p:ext uri="{BB962C8B-B14F-4D97-AF65-F5344CB8AC3E}">
        <p14:creationId xmlns:p14="http://schemas.microsoft.com/office/powerpoint/2010/main" val="26022781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7" y="2328285"/>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Materials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39805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 Material is an asset that can be applied to a mesh to control the visual look of the scene. At </a:t>
            </a:r>
            <a:r>
              <a:rPr lang="en-AU" sz="2800" dirty="0" smtClean="0"/>
              <a:t>a high </a:t>
            </a:r>
            <a:r>
              <a:rPr lang="en-AU" sz="2800" dirty="0"/>
              <a:t>level, it is easiest to think of a Material as the “paint” that’s applied to an object. But even that can be a bit misleading, since a Material literally defines the type of surface from which your object appears to be made. You can define its </a:t>
            </a:r>
            <a:r>
              <a:rPr lang="en-AU" sz="2800" dirty="0" err="1"/>
              <a:t>color</a:t>
            </a:r>
            <a:r>
              <a:rPr lang="en-AU" sz="2800" dirty="0"/>
              <a:t>, </a:t>
            </a:r>
            <a:r>
              <a:rPr lang="en-AU" sz="2800" dirty="0" smtClean="0"/>
              <a:t>roughness, opacity, </a:t>
            </a:r>
            <a:r>
              <a:rPr lang="en-AU" sz="2800" dirty="0"/>
              <a:t>and much more</a:t>
            </a:r>
            <a:r>
              <a:rPr lang="en-AU" sz="2800" dirty="0" smtClean="0"/>
              <a:t>.</a:t>
            </a:r>
            <a:endParaRPr lang="en-AU" sz="2800" dirty="0"/>
          </a:p>
        </p:txBody>
      </p:sp>
      <p:sp>
        <p:nvSpPr>
          <p:cNvPr id="15" name="Rectangle"/>
          <p:cNvSpPr/>
          <p:nvPr/>
        </p:nvSpPr>
        <p:spPr>
          <a:xfrm>
            <a:off x="17008150" y="332576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9" name="Picture 18">
            <a:extLst>
              <a:ext uri="{FF2B5EF4-FFF2-40B4-BE49-F238E27FC236}">
                <a16:creationId xmlns="" xmlns:a16="http://schemas.microsoft.com/office/drawing/2014/main" id="{F19706E2-4744-4161-B8ED-6B3A3DEED041}"/>
              </a:ext>
            </a:extLst>
          </p:cNvPr>
          <p:cNvPicPr>
            <a:picLocks noChangeAspect="1"/>
          </p:cNvPicPr>
          <p:nvPr/>
        </p:nvPicPr>
        <p:blipFill rotWithShape="1">
          <a:blip r:embed="rId4">
            <a:extLst>
              <a:ext uri="{28A0092B-C50C-407E-A947-70E740481C1C}">
                <a14:useLocalDpi xmlns:a14="http://schemas.microsoft.com/office/drawing/2010/main" val="0"/>
              </a:ext>
            </a:extLst>
          </a:blip>
          <a:srcRect l="23323" t="8884" r="2519" b="7916"/>
          <a:stretch/>
        </p:blipFill>
        <p:spPr>
          <a:xfrm>
            <a:off x="731295" y="722641"/>
            <a:ext cx="15490399" cy="12113754"/>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4978693" y="12620950"/>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These are available in the free Automotive Material pack on the </a:t>
            </a:r>
            <a:r>
              <a:rPr lang="en-US" sz="2800" dirty="0" smtClean="0"/>
              <a:t>Marketplace.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5142366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289826"/>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Decals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Decals are Materials that are projected onto meshes in your level, including Static Meshes and Skeletal Meshes. Decals are typically used to provide slight variation to a world or add singular effects like scorch marks or liquid splatters</a:t>
            </a:r>
            <a:r>
              <a:rPr lang="en-AU" sz="2800" dirty="0" smtClean="0"/>
              <a:t>.</a:t>
            </a:r>
            <a:endParaRPr lang="en-AU" sz="2800" dirty="0"/>
          </a:p>
        </p:txBody>
      </p:sp>
      <p:sp>
        <p:nvSpPr>
          <p:cNvPr id="15" name="Rectangle"/>
          <p:cNvSpPr/>
          <p:nvPr/>
        </p:nvSpPr>
        <p:spPr>
          <a:xfrm>
            <a:off x="17008150" y="330786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3" name="Picture 2">
            <a:extLst>
              <a:ext uri="{FF2B5EF4-FFF2-40B4-BE49-F238E27FC236}">
                <a16:creationId xmlns="" xmlns:a16="http://schemas.microsoft.com/office/drawing/2014/main" id="{0D3DB259-2A0F-4D62-A503-A8B182F4BD43}"/>
              </a:ext>
            </a:extLst>
          </p:cNvPr>
          <p:cNvPicPr>
            <a:picLocks noChangeAspect="1"/>
          </p:cNvPicPr>
          <p:nvPr/>
        </p:nvPicPr>
        <p:blipFill rotWithShape="1">
          <a:blip r:embed="rId4">
            <a:extLst>
              <a:ext uri="{28A0092B-C50C-407E-A947-70E740481C1C}">
                <a14:useLocalDpi xmlns:a14="http://schemas.microsoft.com/office/drawing/2010/main" val="0"/>
              </a:ext>
            </a:extLst>
          </a:blip>
          <a:srcRect l="16957" t="1463" r="18170" b="4709"/>
          <a:stretch/>
        </p:blipFill>
        <p:spPr>
          <a:xfrm>
            <a:off x="731296" y="722642"/>
            <a:ext cx="15490398" cy="12284240"/>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4978693" y="12587003"/>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Decals can add easy visual variation to repetitive </a:t>
            </a:r>
            <a:r>
              <a:rPr lang="en-US" sz="2800" dirty="0" smtClean="0"/>
              <a:t>surfaces.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30088629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293779"/>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Point Lights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Point Lights work much like a real-world lightbulb, emitting light in all </a:t>
            </a:r>
            <a:r>
              <a:rPr lang="en-AU" sz="2800" dirty="0" smtClean="0"/>
              <a:t>directions. Attenuation, falloff and measurement units can be changed individually along with whether or not they cast shadows.</a:t>
            </a:r>
            <a:endParaRPr lang="en-AU" sz="2800" dirty="0"/>
          </a:p>
        </p:txBody>
      </p:sp>
      <p:sp>
        <p:nvSpPr>
          <p:cNvPr id="15" name="Rectangle"/>
          <p:cNvSpPr/>
          <p:nvPr/>
        </p:nvSpPr>
        <p:spPr>
          <a:xfrm>
            <a:off x="17008150" y="330851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4" name="Picture 3">
            <a:extLst>
              <a:ext uri="{FF2B5EF4-FFF2-40B4-BE49-F238E27FC236}">
                <a16:creationId xmlns="" xmlns:a16="http://schemas.microsoft.com/office/drawing/2014/main" id="{D1613AC2-4884-4DB6-AA15-DA0BA480E469}"/>
              </a:ext>
            </a:extLst>
          </p:cNvPr>
          <p:cNvPicPr>
            <a:picLocks noChangeAspect="1"/>
          </p:cNvPicPr>
          <p:nvPr/>
        </p:nvPicPr>
        <p:blipFill rotWithShape="1">
          <a:blip r:embed="rId4">
            <a:extLst>
              <a:ext uri="{28A0092B-C50C-407E-A947-70E740481C1C}">
                <a14:useLocalDpi xmlns:a14="http://schemas.microsoft.com/office/drawing/2010/main" val="0"/>
              </a:ext>
            </a:extLst>
          </a:blip>
          <a:srcRect l="13572" t="4033" r="18353"/>
          <a:stretch/>
        </p:blipFill>
        <p:spPr>
          <a:xfrm>
            <a:off x="731296" y="722642"/>
            <a:ext cx="15490398" cy="1226405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 xmlns:a16="http://schemas.microsoft.com/office/drawing/2014/main" id="{73B91E65-0BD8-4049-B8E8-B1F2DD3A9D0B}"/>
              </a:ext>
            </a:extLst>
          </p:cNvPr>
          <p:cNvPicPr>
            <a:picLocks noChangeAspect="1"/>
          </p:cNvPicPr>
          <p:nvPr/>
        </p:nvPicPr>
        <p:blipFill rotWithShape="1">
          <a:blip r:embed="rId5">
            <a:extLst>
              <a:ext uri="{28A0092B-C50C-407E-A947-70E740481C1C}">
                <a14:useLocalDpi xmlns:a14="http://schemas.microsoft.com/office/drawing/2010/main" val="0"/>
              </a:ext>
            </a:extLst>
          </a:blip>
          <a:srcRect l="17124" t="4109" r="19351" b="4141"/>
          <a:stretch/>
        </p:blipFill>
        <p:spPr>
          <a:xfrm>
            <a:off x="731296" y="720293"/>
            <a:ext cx="15490398" cy="12266408"/>
          </a:xfrm>
          <a:prstGeom prst="rect">
            <a:avLst/>
          </a:prstGeom>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Point l</a:t>
            </a:r>
            <a:r>
              <a:rPr lang="en-US" sz="2800" dirty="0" smtClean="0"/>
              <a:t>ights </a:t>
            </a:r>
            <a:r>
              <a:rPr lang="en-US" sz="2800" dirty="0"/>
              <a:t>output in all </a:t>
            </a:r>
            <a:r>
              <a:rPr lang="en-US" sz="2800" dirty="0" smtClean="0"/>
              <a:t>directions.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2339999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6" name="Picture 5">
            <a:extLst>
              <a:ext uri="{FF2B5EF4-FFF2-40B4-BE49-F238E27FC236}">
                <a16:creationId xmlns="" xmlns:a16="http://schemas.microsoft.com/office/drawing/2014/main" id="{1381B2E3-5A56-4284-995E-0113DE314972}"/>
              </a:ext>
            </a:extLst>
          </p:cNvPr>
          <p:cNvPicPr>
            <a:picLocks noChangeAspect="1"/>
          </p:cNvPicPr>
          <p:nvPr/>
        </p:nvPicPr>
        <p:blipFill rotWithShape="1">
          <a:blip r:embed="rId3">
            <a:extLst>
              <a:ext uri="{28A0092B-C50C-407E-A947-70E740481C1C}">
                <a14:useLocalDpi xmlns:a14="http://schemas.microsoft.com/office/drawing/2010/main" val="0"/>
              </a:ext>
            </a:extLst>
          </a:blip>
          <a:srcRect l="15428" t="3376" r="18144" b="553"/>
          <a:stretch/>
        </p:blipFill>
        <p:spPr>
          <a:xfrm>
            <a:off x="734299" y="705909"/>
            <a:ext cx="15487395" cy="12280792"/>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81699" y="2276527"/>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Spot Lights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69"/>
            <a:ext cx="7008270"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 Spot Light emits light from a single point in a cone shape. Users are given two cones to shape the light—the Inner Cone Angle and Outer Cone Angle. Within the Inner Cone Angle, the light achieves full brightness</a:t>
            </a:r>
            <a:r>
              <a:rPr lang="en-AU" sz="2800" dirty="0" smtClean="0"/>
              <a:t>. </a:t>
            </a:r>
            <a:endParaRPr lang="en-AU" sz="2800" dirty="0"/>
          </a:p>
        </p:txBody>
      </p:sp>
      <p:sp>
        <p:nvSpPr>
          <p:cNvPr id="15" name="Rectangle"/>
          <p:cNvSpPr/>
          <p:nvPr/>
        </p:nvSpPr>
        <p:spPr>
          <a:xfrm>
            <a:off x="17034600" y="331192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Spot Lights </a:t>
            </a:r>
            <a:r>
              <a:rPr lang="en-US" sz="2800" dirty="0"/>
              <a:t>output only in a given </a:t>
            </a:r>
            <a:r>
              <a:rPr lang="en-US" sz="2800" dirty="0" smtClean="0"/>
              <a:t>range.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12011045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6" name="Picture 5">
            <a:extLst>
              <a:ext uri="{FF2B5EF4-FFF2-40B4-BE49-F238E27FC236}">
                <a16:creationId xmlns="" xmlns:a16="http://schemas.microsoft.com/office/drawing/2014/main" id="{A82A6A25-DF33-46E0-A558-A27EE578AAC6}"/>
              </a:ext>
            </a:extLst>
          </p:cNvPr>
          <p:cNvPicPr>
            <a:picLocks noChangeAspect="1"/>
          </p:cNvPicPr>
          <p:nvPr/>
        </p:nvPicPr>
        <p:blipFill rotWithShape="1">
          <a:blip r:embed="rId3">
            <a:extLst>
              <a:ext uri="{28A0092B-C50C-407E-A947-70E740481C1C}">
                <a14:useLocalDpi xmlns:a14="http://schemas.microsoft.com/office/drawing/2010/main" val="0"/>
              </a:ext>
            </a:extLst>
          </a:blip>
          <a:srcRect l="12954" t="2879" r="23519" b="5238"/>
          <a:stretch/>
        </p:blipFill>
        <p:spPr>
          <a:xfrm>
            <a:off x="731296" y="722642"/>
            <a:ext cx="15490398" cy="12284240"/>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2328285"/>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Directional Lights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Directional Light simulates light that is being emitted from a source that is infinitely far away. This means that all shadows cast by this light will be parallel, making it the ideal choice for simulating sunlight</a:t>
            </a:r>
            <a:r>
              <a:rPr lang="en-AU" sz="2800" dirty="0" smtClean="0"/>
              <a:t>.</a:t>
            </a:r>
            <a:endParaRPr lang="en-AU" sz="2800" dirty="0"/>
          </a:p>
        </p:txBody>
      </p:sp>
      <p:sp>
        <p:nvSpPr>
          <p:cNvPr id="15" name="Rectangle"/>
          <p:cNvSpPr/>
          <p:nvPr/>
        </p:nvSpPr>
        <p:spPr>
          <a:xfrm>
            <a:off x="17008150" y="330851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2587002"/>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Directional </a:t>
            </a:r>
            <a:r>
              <a:rPr lang="en-US" sz="2800" dirty="0" smtClean="0"/>
              <a:t>Lights </a:t>
            </a:r>
            <a:r>
              <a:rPr lang="en-US" sz="2800" dirty="0"/>
              <a:t>shine into </a:t>
            </a:r>
            <a:r>
              <a:rPr lang="en-US" sz="2800" dirty="0" smtClean="0"/>
              <a:t>a </a:t>
            </a:r>
            <a:r>
              <a:rPr lang="en-US" sz="2800" dirty="0"/>
              <a:t>scene from a point calculated to be infinitely far </a:t>
            </a:r>
            <a:r>
              <a:rPr lang="en-US" sz="2800" dirty="0" smtClean="0"/>
              <a:t>away.</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15837463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984351"/>
            <a:ext cx="7082914"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Unreal Engine 4 (UE4) is a full suite of integrated tools for developers to </a:t>
            </a:r>
            <a:r>
              <a:rPr lang="en-AU" sz="2800" dirty="0" smtClean="0"/>
              <a:t>use to design and build games</a:t>
            </a:r>
            <a:r>
              <a:rPr lang="en-AU" sz="2800" dirty="0"/>
              <a:t>, simulations, and visualizations. </a:t>
            </a:r>
            <a:r>
              <a:rPr lang="en-AU" sz="2800" dirty="0" smtClean="0"/>
              <a:t>While many assets can be developed from within Unreal, most are created externally. </a:t>
            </a:r>
            <a:endParaRPr lang="en-AU" sz="2800" dirty="0"/>
          </a:p>
        </p:txBody>
      </p:sp>
      <p:sp>
        <p:nvSpPr>
          <p:cNvPr id="12" name="The Picture slide"/>
          <p:cNvSpPr txBox="1"/>
          <p:nvPr/>
        </p:nvSpPr>
        <p:spPr>
          <a:xfrm>
            <a:off x="2794815" y="3457011"/>
            <a:ext cx="708291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Unreal Engine 4</a:t>
            </a:r>
            <a:endParaRPr cap="all" dirty="0"/>
          </a:p>
        </p:txBody>
      </p:sp>
      <p:sp>
        <p:nvSpPr>
          <p:cNvPr id="13" name="Rectangle"/>
          <p:cNvSpPr/>
          <p:nvPr/>
        </p:nvSpPr>
        <p:spPr>
          <a:xfrm>
            <a:off x="2832138" y="4548194"/>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graphicFrame>
        <p:nvGraphicFramePr>
          <p:cNvPr id="2" name="Diagram 1"/>
          <p:cNvGraphicFramePr/>
          <p:nvPr>
            <p:extLst>
              <p:ext uri="{D42A27DB-BD31-4B8C-83A1-F6EECF244321}">
                <p14:modId xmlns:p14="http://schemas.microsoft.com/office/powerpoint/2010/main" val="2834777574"/>
              </p:ext>
            </p:extLst>
          </p:nvPr>
        </p:nvGraphicFramePr>
        <p:xfrm>
          <a:off x="10816493" y="1899137"/>
          <a:ext cx="13335826" cy="8890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379815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3" y="10859613"/>
            <a:ext cx="18288000" cy="139525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Sky Light captures the distant parts of your level (everything farther than </a:t>
            </a:r>
            <a:r>
              <a:rPr lang="en-AU" sz="2800" dirty="0" err="1"/>
              <a:t>SkyDistanceThreshold</a:t>
            </a:r>
            <a:r>
              <a:rPr lang="en-AU" sz="2800" dirty="0"/>
              <a:t>) and applies that to </a:t>
            </a:r>
            <a:r>
              <a:rPr lang="en-AU" sz="2800" dirty="0" smtClean="0"/>
              <a:t>the </a:t>
            </a:r>
            <a:r>
              <a:rPr lang="en-AU" sz="2800" dirty="0"/>
              <a:t>scene as a light. That means the </a:t>
            </a:r>
            <a:r>
              <a:rPr lang="en-AU" sz="2800" dirty="0" smtClean="0"/>
              <a:t>sky’s </a:t>
            </a:r>
            <a:r>
              <a:rPr lang="en-AU" sz="2800" dirty="0"/>
              <a:t>appearance and its lighting/reflections will match, even if your sky is coming from atmosphere, or layered clouds on top of a skybox, or distant mountains</a:t>
            </a:r>
            <a:r>
              <a:rPr lang="en-AU" sz="2800" dirty="0" smtClean="0"/>
              <a:t>.</a:t>
            </a:r>
            <a:endParaRPr lang="en-AU" sz="2800" dirty="0"/>
          </a:p>
        </p:txBody>
      </p:sp>
      <p:sp>
        <p:nvSpPr>
          <p:cNvPr id="413" name="Two Picture slide"/>
          <p:cNvSpPr txBox="1"/>
          <p:nvPr/>
        </p:nvSpPr>
        <p:spPr>
          <a:xfrm>
            <a:off x="2891853" y="9747008"/>
            <a:ext cx="2835713"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pPr algn="l"/>
            <a:r>
              <a:rPr lang="en-US" sz="4000" b="1" dirty="0" smtClean="0"/>
              <a:t>SKY LIGHT</a:t>
            </a:r>
            <a:endParaRPr sz="4000" b="1"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050" name="Picture 2" descr="Sky L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2266" y="1531054"/>
            <a:ext cx="9088892" cy="66778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No Sky L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1705" y="1549830"/>
            <a:ext cx="9063338" cy="66591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No </a:t>
            </a:r>
            <a:r>
              <a:rPr lang="en-US" sz="2800" dirty="0" smtClean="0"/>
              <a:t>Sky Light</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293301" y="811359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Sky Light</a:t>
            </a:r>
            <a:endParaRPr kumimoji="0" lang="en-US" sz="2800" b="0" i="0" u="none" strike="noStrike" cap="none" spc="0" normalizeH="0" baseline="0" dirty="0">
              <a:ln>
                <a:noFill/>
              </a:ln>
              <a:solidFill>
                <a:srgbClr val="000000"/>
              </a:solidFill>
              <a:effectLst/>
              <a:uFillTx/>
              <a:sym typeface="Helvetica Light"/>
            </a:endParaRPr>
          </a:p>
        </p:txBody>
      </p:sp>
      <p:sp>
        <p:nvSpPr>
          <p:cNvPr id="12" name="Rectangle"/>
          <p:cNvSpPr/>
          <p:nvPr/>
        </p:nvSpPr>
        <p:spPr>
          <a:xfrm>
            <a:off x="2916352" y="10589207"/>
            <a:ext cx="18288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r>
              <a:rPr lang="en-US" dirty="0" smtClean="0"/>
              <a:t>‘</a:t>
            </a:r>
            <a:endParaRPr dirty="0"/>
          </a:p>
        </p:txBody>
      </p:sp>
    </p:spTree>
    <p:extLst>
      <p:ext uri="{BB962C8B-B14F-4D97-AF65-F5344CB8AC3E}">
        <p14:creationId xmlns:p14="http://schemas.microsoft.com/office/powerpoint/2010/main" val="424947358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10" name="Picture 9">
            <a:extLst>
              <a:ext uri="{FF2B5EF4-FFF2-40B4-BE49-F238E27FC236}">
                <a16:creationId xmlns="" xmlns:a16="http://schemas.microsoft.com/office/drawing/2014/main" id="{A2113247-A56B-440C-82BD-9D7ADAD07DD1}"/>
              </a:ext>
            </a:extLst>
          </p:cNvPr>
          <p:cNvPicPr>
            <a:picLocks noChangeAspect="1"/>
          </p:cNvPicPr>
          <p:nvPr/>
        </p:nvPicPr>
        <p:blipFill rotWithShape="1">
          <a:blip r:embed="rId3"/>
          <a:srcRect l="32367" r="8744"/>
          <a:stretch/>
        </p:blipFill>
        <p:spPr>
          <a:xfrm>
            <a:off x="734683" y="715953"/>
            <a:ext cx="15490398" cy="12284240"/>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2155757"/>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Depth of Field</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3645347"/>
            <a:ext cx="7008270" cy="139525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Depth of Field applies a blur to </a:t>
            </a:r>
            <a:r>
              <a:rPr lang="en-AU" sz="2800" dirty="0" smtClean="0"/>
              <a:t>the </a:t>
            </a:r>
            <a:r>
              <a:rPr lang="en-AU" sz="2800" dirty="0"/>
              <a:t>scene based on distance in front of or behind a focal point</a:t>
            </a:r>
            <a:r>
              <a:rPr lang="en-AU" sz="2800" dirty="0" smtClean="0"/>
              <a:t>.</a:t>
            </a:r>
            <a:endParaRPr lang="en-AU" sz="2800" dirty="0"/>
          </a:p>
        </p:txBody>
      </p:sp>
      <p:sp>
        <p:nvSpPr>
          <p:cNvPr id="15" name="Rectangle"/>
          <p:cNvSpPr/>
          <p:nvPr/>
        </p:nvSpPr>
        <p:spPr>
          <a:xfrm>
            <a:off x="17008150" y="3134718"/>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2590347"/>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Depth of </a:t>
            </a:r>
            <a:r>
              <a:rPr lang="en-US" sz="2800" dirty="0" smtClean="0"/>
              <a:t>Field </a:t>
            </a:r>
            <a:r>
              <a:rPr lang="en-US" sz="2800" dirty="0"/>
              <a:t>is often used as </a:t>
            </a:r>
            <a:r>
              <a:rPr lang="en-US" sz="2800" dirty="0" smtClean="0"/>
              <a:t>a</a:t>
            </a:r>
          </a:p>
          <a:p>
            <a:pPr marL="0" marR="0" indent="0" algn="ctr" defTabSz="825500" rtl="0" fontAlgn="auto" latinLnBrk="0" hangingPunct="0">
              <a:lnSpc>
                <a:spcPct val="100000"/>
              </a:lnSpc>
              <a:spcBef>
                <a:spcPts val="0"/>
              </a:spcBef>
              <a:spcAft>
                <a:spcPts val="0"/>
              </a:spcAft>
              <a:buClrTx/>
              <a:buSzTx/>
              <a:buFontTx/>
              <a:buNone/>
              <a:tabLst/>
            </a:pPr>
            <a:r>
              <a:rPr lang="en-US" sz="2800" dirty="0" smtClean="0"/>
              <a:t>cinematic effect.</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74365628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 xmlns:a16="http://schemas.microsoft.com/office/drawing/2014/main" id="{F0E6A492-9F84-4166-A601-04A9C6E52A07}"/>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099" r="9590"/>
          <a:stretch/>
        </p:blipFill>
        <p:spPr>
          <a:xfrm>
            <a:off x="655238" y="589695"/>
            <a:ext cx="15633278" cy="12536758"/>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2276527"/>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Exponential Height Fog</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Exponential Height Fog creates more density in low places of a map and less density in high places. The transition is smooth so you never get a hard </a:t>
            </a:r>
            <a:r>
              <a:rPr lang="en-AU" sz="2800" dirty="0" err="1"/>
              <a:t>cutoff</a:t>
            </a:r>
            <a:r>
              <a:rPr lang="en-AU" sz="2800" dirty="0"/>
              <a:t> as you increase altitude. Exponential Height Fog also provides two fog </a:t>
            </a:r>
            <a:r>
              <a:rPr lang="en-AU" sz="2800" dirty="0" err="1"/>
              <a:t>colors</a:t>
            </a:r>
            <a:r>
              <a:rPr lang="en-AU" sz="2800" dirty="0"/>
              <a:t>, one for the hemisphere facing the dominant directional light (or upward, along the </a:t>
            </a:r>
            <a:r>
              <a:rPr lang="en-AU" sz="2800" i="1" dirty="0"/>
              <a:t>z</a:t>
            </a:r>
            <a:r>
              <a:rPr lang="en-AU" sz="2800" dirty="0"/>
              <a:t> axis, if none exists), and another </a:t>
            </a:r>
            <a:r>
              <a:rPr lang="en-AU" sz="2800" dirty="0" err="1"/>
              <a:t>color</a:t>
            </a:r>
            <a:r>
              <a:rPr lang="en-AU" sz="2800" dirty="0"/>
              <a:t> for the opposite hemisphere</a:t>
            </a:r>
            <a:r>
              <a:rPr lang="en-AU" sz="2800" dirty="0" smtClean="0"/>
              <a:t>.</a:t>
            </a:r>
            <a:endParaRPr lang="en-AU" sz="2800" dirty="0"/>
          </a:p>
        </p:txBody>
      </p:sp>
      <p:sp>
        <p:nvSpPr>
          <p:cNvPr id="15" name="Rectangle"/>
          <p:cNvSpPr/>
          <p:nvPr/>
        </p:nvSpPr>
        <p:spPr>
          <a:xfrm>
            <a:off x="17008150" y="325272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2791437"/>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smtClean="0"/>
              <a:t>Height fog </a:t>
            </a:r>
            <a:r>
              <a:rPr lang="en-US" sz="2800" dirty="0"/>
              <a:t>can be used to create subtle atmosphere in a </a:t>
            </a:r>
            <a:r>
              <a:rPr lang="en-US" sz="2800" dirty="0" smtClean="0"/>
              <a:t>scene.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4470085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9" name="Picture 8">
            <a:extLst>
              <a:ext uri="{FF2B5EF4-FFF2-40B4-BE49-F238E27FC236}">
                <a16:creationId xmlns="" xmlns:a16="http://schemas.microsoft.com/office/drawing/2014/main" id="{04325BE9-228B-4788-814B-F23B7B8516E6}"/>
              </a:ext>
            </a:extLst>
          </p:cNvPr>
          <p:cNvPicPr>
            <a:picLocks noChangeAspect="1"/>
          </p:cNvPicPr>
          <p:nvPr/>
        </p:nvPicPr>
        <p:blipFill rotWithShape="1">
          <a:blip r:embed="rId3"/>
          <a:srcRect l="16792" t="1535" r="12143"/>
          <a:stretch/>
        </p:blipFill>
        <p:spPr>
          <a:xfrm>
            <a:off x="731296" y="722642"/>
            <a:ext cx="15490398" cy="12284239"/>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2311032"/>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Volumetric Fog</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656590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Volumetric Fog </a:t>
            </a:r>
            <a:r>
              <a:rPr lang="en-AU" sz="2800" dirty="0" smtClean="0"/>
              <a:t>is created using a method that computes </a:t>
            </a:r>
            <a:r>
              <a:rPr lang="en-AU" sz="2800" dirty="0"/>
              <a:t>participating media density and lighting at every point in the camera </a:t>
            </a:r>
            <a:r>
              <a:rPr lang="en-AU" sz="2800" dirty="0" smtClean="0"/>
              <a:t>frustum, which allows </a:t>
            </a:r>
            <a:r>
              <a:rPr lang="en-AU" sz="2800" dirty="0"/>
              <a:t>support </a:t>
            </a:r>
            <a:r>
              <a:rPr lang="en-AU" sz="2800" dirty="0" smtClean="0"/>
              <a:t>for varying </a:t>
            </a:r>
            <a:r>
              <a:rPr lang="en-AU" sz="2800" dirty="0"/>
              <a:t>densities and any number of lights affecting the fog.</a:t>
            </a:r>
            <a:endParaRPr lang="en-US" sz="2800" dirty="0"/>
          </a:p>
          <a:p>
            <a:endParaRPr lang="en-US" sz="2800" dirty="0" smtClean="0"/>
          </a:p>
          <a:p>
            <a:r>
              <a:rPr lang="en-AU" sz="2800" dirty="0" smtClean="0"/>
              <a:t>In </a:t>
            </a:r>
            <a:r>
              <a:rPr lang="en-AU" sz="2800" dirty="0"/>
              <a:t>this scene, </a:t>
            </a:r>
            <a:r>
              <a:rPr lang="en-AU" sz="2800" dirty="0" smtClean="0"/>
              <a:t>Volumetric Fog </a:t>
            </a:r>
            <a:r>
              <a:rPr lang="en-AU" sz="2800" dirty="0"/>
              <a:t>is coming from the directional light source off screen through the arch and surrounding area to create shadowed fog.</a:t>
            </a:r>
            <a:endParaRPr lang="en-US" sz="2800" dirty="0"/>
          </a:p>
          <a:p>
            <a:r>
              <a:rPr lang="en-US" sz="2800" dirty="0"/>
              <a:t> </a:t>
            </a:r>
          </a:p>
          <a:p>
            <a:r>
              <a:rPr lang="en-AU" sz="2800" dirty="0"/>
              <a:t>This effect can be achieved through either a volumetric particle system or an option within Exponential Height Fog</a:t>
            </a:r>
            <a:r>
              <a:rPr lang="en-AU" sz="2800" dirty="0" smtClean="0"/>
              <a:t>.</a:t>
            </a:r>
            <a:endParaRPr lang="en-AU" sz="2800" dirty="0"/>
          </a:p>
        </p:txBody>
      </p:sp>
      <p:sp>
        <p:nvSpPr>
          <p:cNvPr id="15" name="Rectangle"/>
          <p:cNvSpPr/>
          <p:nvPr/>
        </p:nvSpPr>
        <p:spPr>
          <a:xfrm>
            <a:off x="17008150" y="330786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Volumetric F</a:t>
            </a:r>
            <a:r>
              <a:rPr lang="en-US" sz="2800" dirty="0" smtClean="0"/>
              <a:t>og </a:t>
            </a:r>
            <a:r>
              <a:rPr lang="en-US" sz="2800" dirty="0"/>
              <a:t>effects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97460956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276527"/>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Atmospheric Fog</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31188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Atmospheric Fog gives an approximation of light scattering through a planetary atmosphere. It can give your outdoor levels a much more realistic look. Details of atmospherics can be matched to a directional light by enabling it as the Sun in the actor details panel</a:t>
            </a:r>
            <a:r>
              <a:rPr lang="en-AU" sz="2800" dirty="0" smtClean="0"/>
              <a:t>.</a:t>
            </a:r>
            <a:endParaRPr lang="en-AU" sz="2800" dirty="0"/>
          </a:p>
        </p:txBody>
      </p:sp>
      <p:sp>
        <p:nvSpPr>
          <p:cNvPr id="15" name="Rectangle"/>
          <p:cNvSpPr/>
          <p:nvPr/>
        </p:nvSpPr>
        <p:spPr>
          <a:xfrm>
            <a:off x="17008150" y="332576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 xmlns:a16="http://schemas.microsoft.com/office/drawing/2014/main" id="{0F5E49CC-072D-489C-83A2-24797D787E5C}"/>
              </a:ext>
            </a:extLst>
          </p:cNvPr>
          <p:cNvPicPr>
            <a:picLocks noChangeAspect="1"/>
          </p:cNvPicPr>
          <p:nvPr/>
        </p:nvPicPr>
        <p:blipFill rotWithShape="1">
          <a:blip r:embed="rId4"/>
          <a:srcRect l="3610" t="5224" r="6546" b="1405"/>
          <a:stretch/>
        </p:blipFill>
        <p:spPr>
          <a:xfrm>
            <a:off x="731296" y="722642"/>
            <a:ext cx="15490398" cy="12284240"/>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4978693" y="12587003"/>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Atmospheric </a:t>
            </a:r>
            <a:r>
              <a:rPr lang="en-US" sz="2800" dirty="0" smtClean="0"/>
              <a:t>fog </a:t>
            </a:r>
            <a:r>
              <a:rPr lang="en-US" sz="2800" dirty="0"/>
              <a:t>can be used for quickly setting up a </a:t>
            </a:r>
            <a:r>
              <a:rPr lang="en-US" sz="2800" dirty="0" smtClean="0"/>
              <a:t>scene.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50590394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smtClean="0"/>
              <a:t>Audio and Sound</a:t>
            </a:r>
            <a:endParaRPr sz="6000" dirty="0"/>
          </a:p>
        </p:txBody>
      </p:sp>
      <p:sp>
        <p:nvSpPr>
          <p:cNvPr id="45" name="AEVER"/>
          <p:cNvSpPr txBox="1"/>
          <p:nvPr/>
        </p:nvSpPr>
        <p:spPr>
          <a:xfrm>
            <a:off x="6422804" y="5638702"/>
            <a:ext cx="11538416"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Unreal Editor</a:t>
            </a:r>
            <a:endParaRPr sz="8000" cap="all" dirty="0">
              <a:solidFill>
                <a:srgbClr val="FFD966"/>
              </a:solidFill>
            </a:endParaRPr>
          </a:p>
        </p:txBody>
      </p:sp>
    </p:spTree>
    <p:extLst>
      <p:ext uri="{BB962C8B-B14F-4D97-AF65-F5344CB8AC3E}">
        <p14:creationId xmlns:p14="http://schemas.microsoft.com/office/powerpoint/2010/main" val="210778281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174396"/>
            <a:ext cx="7061171"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800" cap="all" dirty="0"/>
              <a:t>Sound </a:t>
            </a:r>
            <a:r>
              <a:rPr lang="en-US" sz="4800" cap="all" dirty="0" smtClean="0"/>
              <a:t>Cues</a:t>
            </a:r>
            <a:endParaRPr sz="48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69967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audio system in Unreal Engine 4 is made up of several components, each working together to produce the audio experience for players. When you import an audio file into the engine and drop it in a level, you will have several options such as the basic Volume or Pitch levels to adjust, as well as other fine-tuning settings such as Sound Attenuation.</a:t>
            </a:r>
            <a:endParaRPr lang="en-US" sz="2800" dirty="0"/>
          </a:p>
          <a:p>
            <a:r>
              <a:rPr lang="en-US" sz="2800" dirty="0"/>
              <a:t> </a:t>
            </a:r>
          </a:p>
          <a:p>
            <a:r>
              <a:rPr lang="en-AU" sz="2800" dirty="0"/>
              <a:t>Unreal Engine 4 allows for building composite sounds in the form of Sound Cues and the Sound Cue Editor, which enable you to combine sounds as well as apply modifiers called Sound Nodes to alter the final output</a:t>
            </a:r>
            <a:r>
              <a:rPr lang="en-AU" sz="2800" dirty="0" smtClean="0"/>
              <a:t>. </a:t>
            </a:r>
            <a:endParaRPr lang="en-AU" sz="2800" dirty="0"/>
          </a:p>
        </p:txBody>
      </p:sp>
      <p:sp>
        <p:nvSpPr>
          <p:cNvPr id="15" name="Rectangle"/>
          <p:cNvSpPr/>
          <p:nvPr/>
        </p:nvSpPr>
        <p:spPr>
          <a:xfrm>
            <a:off x="17008150" y="326208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 xmlns:a16="http://schemas.microsoft.com/office/drawing/2014/main" id="{35A55BDA-5C9A-4117-AB54-BEFD52B42692}"/>
              </a:ext>
            </a:extLst>
          </p:cNvPr>
          <p:cNvPicPr>
            <a:picLocks noChangeAspect="1"/>
          </p:cNvPicPr>
          <p:nvPr/>
        </p:nvPicPr>
        <p:blipFill>
          <a:blip r:embed="rId4"/>
          <a:stretch>
            <a:fillRect/>
          </a:stretch>
        </p:blipFill>
        <p:spPr>
          <a:xfrm>
            <a:off x="5950994" y="4508777"/>
            <a:ext cx="5057776" cy="2960650"/>
          </a:xfrm>
          <a:prstGeom prst="rect">
            <a:avLst/>
          </a:prstGeom>
          <a:ln w="6350">
            <a:solidFill>
              <a:schemeClr val="tx1"/>
            </a:solidFill>
          </a:ln>
          <a:effectLst>
            <a:outerShdw blurRad="190500" algn="tl" rotWithShape="0">
              <a:srgbClr val="000000">
                <a:alpha val="70000"/>
              </a:srgbClr>
            </a:outerShdw>
          </a:effectLst>
        </p:spPr>
      </p:pic>
      <p:pic>
        <p:nvPicPr>
          <p:cNvPr id="3" name="Picture 2">
            <a:extLst>
              <a:ext uri="{FF2B5EF4-FFF2-40B4-BE49-F238E27FC236}">
                <a16:creationId xmlns="" xmlns:a16="http://schemas.microsoft.com/office/drawing/2014/main" id="{C776885E-3669-4694-90C8-A2D391530626}"/>
              </a:ext>
            </a:extLst>
          </p:cNvPr>
          <p:cNvPicPr>
            <a:picLocks noChangeAspect="1"/>
          </p:cNvPicPr>
          <p:nvPr/>
        </p:nvPicPr>
        <p:blipFill rotWithShape="1">
          <a:blip r:embed="rId5">
            <a:extLst>
              <a:ext uri="{28A0092B-C50C-407E-A947-70E740481C1C}">
                <a14:useLocalDpi xmlns:a14="http://schemas.microsoft.com/office/drawing/2010/main" val="0"/>
              </a:ext>
            </a:extLst>
          </a:blip>
          <a:srcRect l="22986" t="14701" r="12803" b="10517"/>
          <a:stretch/>
        </p:blipFill>
        <p:spPr>
          <a:xfrm>
            <a:off x="630292" y="605643"/>
            <a:ext cx="15699179" cy="12401240"/>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Sound Cue Editor</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93899890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3008430" y="1040259"/>
            <a:ext cx="7561488" cy="6996613"/>
          </a:xfrm>
          <a:prstGeom prst="rect">
            <a:avLst/>
          </a:prstGeom>
          <a:ln w="12700">
            <a:miter lim="400000"/>
          </a:ln>
        </p:spPr>
      </p:pic>
      <p:pic>
        <p:nvPicPr>
          <p:cNvPr id="3074" name="Picture 2" descr="soundMix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678" y="1768713"/>
            <a:ext cx="6776992" cy="62129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 name="Image" descr="Image"/>
          <p:cNvPicPr>
            <a:picLocks noChangeAspect="1"/>
          </p:cNvPicPr>
          <p:nvPr/>
        </p:nvPicPr>
        <p:blipFill>
          <a:blip r:embed="rId2">
            <a:extLst/>
          </a:blip>
          <a:srcRect l="11526" r="11526"/>
          <a:stretch>
            <a:fillRect/>
          </a:stretch>
        </p:blipFill>
        <p:spPr>
          <a:xfrm>
            <a:off x="13812253" y="1043752"/>
            <a:ext cx="7554476"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179674"/>
            <a:ext cx="7805274" cy="268791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Sound Mixes allow you to set the </a:t>
            </a:r>
            <a:r>
              <a:rPr lang="en-US" sz="2800" b="1" dirty="0"/>
              <a:t>EQ Settings</a:t>
            </a:r>
            <a:r>
              <a:rPr lang="en-US" sz="2800" dirty="0"/>
              <a:t> (Equalizer Settings) and modify </a:t>
            </a:r>
            <a:r>
              <a:rPr lang="en-US" sz="2800" b="1" dirty="0"/>
              <a:t>Volume</a:t>
            </a:r>
            <a:r>
              <a:rPr lang="en-US" sz="2800" dirty="0"/>
              <a:t> and </a:t>
            </a:r>
            <a:r>
              <a:rPr lang="en-US" sz="2800" b="1" dirty="0"/>
              <a:t>Pitch</a:t>
            </a:r>
            <a:r>
              <a:rPr lang="en-US" sz="2800" dirty="0"/>
              <a:t> properties of Sound Classes. These mixes can be dynamically modified in Blueprint at runtime to create the effect of slow motion or a post-explosion recovery</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179674"/>
            <a:ext cx="7805274" cy="311880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Dialogue Voice and Dialogue Wave assets are used for generating in-game dialogue events, crafting subtitles, and supplementing localization efforts. When editing a newly created Dialogue Voice asset, you can define the </a:t>
            </a:r>
            <a:r>
              <a:rPr lang="en-US" sz="2800" b="1" dirty="0"/>
              <a:t>Gender</a:t>
            </a:r>
            <a:r>
              <a:rPr lang="en-US" sz="2800" dirty="0"/>
              <a:t>, </a:t>
            </a:r>
            <a:r>
              <a:rPr lang="en-US" sz="2800" b="1" dirty="0"/>
              <a:t>Plurality</a:t>
            </a:r>
            <a:r>
              <a:rPr lang="en-US" sz="2800" dirty="0"/>
              <a:t>,</a:t>
            </a:r>
            <a:r>
              <a:rPr lang="en-US" sz="2800" b="1" dirty="0"/>
              <a:t> </a:t>
            </a:r>
            <a:r>
              <a:rPr lang="en-US" sz="2800" dirty="0"/>
              <a:t>or other qualities of a voice actor</a:t>
            </a:r>
            <a:r>
              <a:rPr lang="en-US" sz="2800" dirty="0" smtClean="0"/>
              <a:t>.</a:t>
            </a:r>
            <a:endParaRPr sz="2800" dirty="0"/>
          </a:p>
        </p:txBody>
      </p:sp>
      <p:sp>
        <p:nvSpPr>
          <p:cNvPr id="413" name="Two Picture slide"/>
          <p:cNvSpPr txBox="1"/>
          <p:nvPr/>
        </p:nvSpPr>
        <p:spPr>
          <a:xfrm>
            <a:off x="4891729" y="8990125"/>
            <a:ext cx="3805530"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Sound Mixes</a:t>
            </a:r>
            <a:endParaRPr dirty="0"/>
          </a:p>
        </p:txBody>
      </p:sp>
      <p:sp>
        <p:nvSpPr>
          <p:cNvPr id="416" name="Two Picture slide"/>
          <p:cNvSpPr txBox="1"/>
          <p:nvPr/>
        </p:nvSpPr>
        <p:spPr>
          <a:xfrm>
            <a:off x="16274228" y="8990124"/>
            <a:ext cx="2630528"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Dialogue</a:t>
            </a:r>
            <a:endParaRPr dirty="0"/>
          </a:p>
        </p:txBody>
      </p:sp>
      <p:sp>
        <p:nvSpPr>
          <p:cNvPr id="15" name="TextBox 14"/>
          <p:cNvSpPr txBox="1"/>
          <p:nvPr/>
        </p:nvSpPr>
        <p:spPr>
          <a:xfrm>
            <a:off x="3293304" y="7571786"/>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Sound c</a:t>
            </a:r>
            <a:r>
              <a:rPr lang="en-US" sz="2800" dirty="0" smtClean="0"/>
              <a:t>lasses </a:t>
            </a:r>
            <a:r>
              <a:rPr lang="en-US" sz="2800" dirty="0"/>
              <a:t>can be independently set up for different types of </a:t>
            </a:r>
            <a:r>
              <a:rPr lang="en-US" sz="2800" dirty="0" smtClean="0"/>
              <a:t>effects.</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3076" name="Picture 4" descr="dialogueWaveDetail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2048" y="1860597"/>
            <a:ext cx="6854882" cy="61210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088300" y="7558181"/>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dialogue system includes options for a wide variety of </a:t>
            </a:r>
            <a:r>
              <a:rPr lang="en-US" sz="2800" dirty="0" smtClean="0"/>
              <a:t>speakers.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66683067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7" y="5638702"/>
            <a:ext cx="9307035"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285826430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Features and Technology</a:t>
            </a:r>
            <a:endParaRPr sz="6000" dirty="0"/>
          </a:p>
        </p:txBody>
      </p:sp>
      <p:sp>
        <p:nvSpPr>
          <p:cNvPr id="45" name="AEVER"/>
          <p:cNvSpPr txBox="1"/>
          <p:nvPr/>
        </p:nvSpPr>
        <p:spPr>
          <a:xfrm>
            <a:off x="5735116" y="5638702"/>
            <a:ext cx="12913793"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Unreal Engine 4</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932A78E-DD5F-4C7E-A1E9-1323EA32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 y="4927"/>
            <a:ext cx="24375242" cy="13711074"/>
          </a:xfrm>
          <a:prstGeom prst="rect">
            <a:avLst/>
          </a:prstGeom>
        </p:spPr>
      </p:pic>
      <p:sp>
        <p:nvSpPr>
          <p:cNvPr id="377" name="Rectangle"/>
          <p:cNvSpPr/>
          <p:nvPr/>
        </p:nvSpPr>
        <p:spPr>
          <a:xfrm>
            <a:off x="1512407" y="0"/>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287867"/>
            <a:ext cx="7008270"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Physically based Rendering</a:t>
            </a:r>
            <a:endParaRPr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smtClean="0"/>
              <a:t>Physically Based Rendering refers to a visual model that aims to realistically simulate surfaces. In Unreal Engine Materials are a a simplified format for storing complex rendering instructions developed through node networks in the Material Editor. When applied to a model in a scene materials change the appearance of the surface to match a variety of real world or fantasy materials.</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B54FDB8-A578-4D82-A79C-665B2A07482A}"/>
              </a:ext>
            </a:extLst>
          </p:cNvPr>
          <p:cNvPicPr>
            <a:picLocks noChangeAspect="1"/>
          </p:cNvPicPr>
          <p:nvPr/>
        </p:nvPicPr>
        <p:blipFill rotWithShape="1">
          <a:blip r:embed="rId2">
            <a:extLst>
              <a:ext uri="{28A0092B-C50C-407E-A947-70E740481C1C}">
                <a14:useLocalDpi xmlns:a14="http://schemas.microsoft.com/office/drawing/2010/main" val="0"/>
              </a:ext>
            </a:extLst>
          </a:blip>
          <a:srcRect l="1876" r="1828"/>
          <a:stretch/>
        </p:blipFill>
        <p:spPr>
          <a:xfrm>
            <a:off x="-1" y="0"/>
            <a:ext cx="24384001" cy="13716000"/>
          </a:xfrm>
          <a:prstGeom prst="rect">
            <a:avLst/>
          </a:prstGeom>
        </p:spPr>
      </p:pic>
      <p:sp>
        <p:nvSpPr>
          <p:cNvPr id="377" name="Rectangle"/>
          <p:cNvSpPr/>
          <p:nvPr/>
        </p:nvSpPr>
        <p:spPr>
          <a:xfrm>
            <a:off x="1512407" y="0"/>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Particle Systems</a:t>
            </a:r>
            <a:endParaRPr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527323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Unreal Engine contains a powerful and robust particle system, allowing artists to create </a:t>
            </a:r>
            <a:r>
              <a:rPr lang="en-AU" sz="2800" dirty="0" smtClean="0"/>
              <a:t>mind-blowing visual effects </a:t>
            </a:r>
            <a:r>
              <a:rPr lang="en-AU" sz="2800" dirty="0"/>
              <a:t>ranging from smoke, sparks, and fire to far more intricate and otherworldly examples.</a:t>
            </a:r>
            <a:endParaRPr lang="en-US" sz="2800" dirty="0"/>
          </a:p>
          <a:p>
            <a:r>
              <a:rPr lang="en-US" sz="2800" dirty="0"/>
              <a:t> </a:t>
            </a:r>
          </a:p>
          <a:p>
            <a:r>
              <a:rPr lang="en-AU" sz="2800" dirty="0" err="1" smtClean="0"/>
              <a:t>Unreal’s</a:t>
            </a:r>
            <a:r>
              <a:rPr lang="en-AU" sz="2800" dirty="0" smtClean="0"/>
              <a:t> Particle Systems </a:t>
            </a:r>
            <a:r>
              <a:rPr lang="en-AU" sz="2800" dirty="0"/>
              <a:t>are edited via Cascade, a fully integrated and modular particle effects editor. Cascade offers real-time feedback and modular effects editing, allowing fast and easy creation of even the most complex effects</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7032351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61B13C9-C28A-4FC5-B763-F974CBD15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 y="0"/>
            <a:ext cx="24367306" cy="13716000"/>
          </a:xfrm>
          <a:prstGeom prst="rect">
            <a:avLst/>
          </a:prstGeom>
        </p:spPr>
      </p:pic>
      <p:sp>
        <p:nvSpPr>
          <p:cNvPr id="377" name="Rectangle"/>
          <p:cNvSpPr/>
          <p:nvPr/>
        </p:nvSpPr>
        <p:spPr>
          <a:xfrm>
            <a:off x="1512407" y="0"/>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Open Worlds</a:t>
            </a:r>
            <a:endParaRPr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Creating massive terrain-based worlds for your projects is something that Unreal Engine 4 can do quite well. The </a:t>
            </a:r>
            <a:r>
              <a:rPr lang="en-AU" sz="2800" dirty="0" smtClean="0"/>
              <a:t>Landscape </a:t>
            </a:r>
            <a:r>
              <a:rPr lang="en-AU" sz="2800" dirty="0"/>
              <a:t>system enables you to create terrain for your </a:t>
            </a:r>
            <a:r>
              <a:rPr lang="en-AU" sz="2800" dirty="0" smtClean="0"/>
              <a:t>world—mountains</a:t>
            </a:r>
            <a:r>
              <a:rPr lang="en-AU" sz="2800" dirty="0"/>
              <a:t>, valleys, uneven or sloped ground, even openings for </a:t>
            </a:r>
            <a:r>
              <a:rPr lang="en-AU" sz="2800" dirty="0" smtClean="0"/>
              <a:t>caves—and </a:t>
            </a:r>
            <a:r>
              <a:rPr lang="en-AU" sz="2800" dirty="0"/>
              <a:t>easily modify both its shape and its appearance by using a range of tools. </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11127199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61B13C9-C28A-4FC5-B763-F974CBD15D7B}"/>
              </a:ext>
            </a:extLst>
          </p:cNvPr>
          <p:cNvPicPr>
            <a:picLocks noChangeAspect="1"/>
          </p:cNvPicPr>
          <p:nvPr/>
        </p:nvPicPr>
        <p:blipFill rotWithShape="1">
          <a:blip r:embed="rId2">
            <a:extLst>
              <a:ext uri="{28A0092B-C50C-407E-A947-70E740481C1C}">
                <a14:useLocalDpi xmlns:a14="http://schemas.microsoft.com/office/drawing/2010/main" val="0"/>
              </a:ext>
            </a:extLst>
          </a:blip>
          <a:srcRect l="1902" r="1892"/>
          <a:stretch/>
        </p:blipFill>
        <p:spPr>
          <a:xfrm>
            <a:off x="0" y="0"/>
            <a:ext cx="24384000" cy="13728828"/>
          </a:xfrm>
          <a:prstGeom prst="rect">
            <a:avLst/>
          </a:prstGeom>
        </p:spPr>
      </p:pic>
      <p:sp>
        <p:nvSpPr>
          <p:cNvPr id="377" name="Rectangle"/>
          <p:cNvSpPr/>
          <p:nvPr/>
        </p:nvSpPr>
        <p:spPr>
          <a:xfrm>
            <a:off x="1512408" y="-4343"/>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Post Processing</a:t>
            </a:r>
            <a:endParaRPr lang="en-US"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31188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Post Process Effects enable artists and designers to tweak the overall look and feel of the scene by applying effects such as bloom (HDR blooming effect on bright objects), ambient occlusion, and tone mapping to the rendered scene before displaying it in the viewport</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424414522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61B13C9-C28A-4FC5-B763-F974CBD15D7B}"/>
              </a:ext>
            </a:extLst>
          </p:cNvPr>
          <p:cNvPicPr>
            <a:picLocks noChangeAspect="1"/>
          </p:cNvPicPr>
          <p:nvPr/>
        </p:nvPicPr>
        <p:blipFill rotWithShape="1">
          <a:blip r:embed="rId2">
            <a:extLst>
              <a:ext uri="{28A0092B-C50C-407E-A947-70E740481C1C}">
                <a14:useLocalDpi xmlns:a14="http://schemas.microsoft.com/office/drawing/2010/main" val="0"/>
              </a:ext>
            </a:extLst>
          </a:blip>
          <a:srcRect l="2344" r="1718" b="372"/>
          <a:stretch/>
        </p:blipFill>
        <p:spPr>
          <a:xfrm>
            <a:off x="0" y="0"/>
            <a:ext cx="24384000" cy="13716000"/>
          </a:xfrm>
          <a:prstGeom prst="rect">
            <a:avLst/>
          </a:prstGeom>
        </p:spPr>
      </p:pic>
      <p:sp>
        <p:nvSpPr>
          <p:cNvPr id="377" name="Rectangle"/>
          <p:cNvSpPr/>
          <p:nvPr/>
        </p:nvSpPr>
        <p:spPr>
          <a:xfrm>
            <a:off x="1512407" y="-46956"/>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p>
        </p:txBody>
      </p:sp>
      <p:sp>
        <p:nvSpPr>
          <p:cNvPr id="8" name="The Picture slide"/>
          <p:cNvSpPr txBox="1"/>
          <p:nvPr/>
        </p:nvSpPr>
        <p:spPr>
          <a:xfrm>
            <a:off x="2107143" y="4057308"/>
            <a:ext cx="7008270"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Physics Engine </a:t>
            </a:r>
            <a:endParaRPr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982924"/>
            <a:ext cx="7008270" cy="570412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Unreal Engine 4 uses the PhysX 3.3 physics engine to drive its physical simulation calculations and perform all collision calculations. PhysX provides the ability to perform accurate collision detection as well as simulate physical interactions between objects within the world. Having physics in your game will help improve the immersion value of every scene, as it helps players believe that they are interacting with the scene and that the scene is responding back in some way or </a:t>
            </a:r>
            <a:r>
              <a:rPr lang="en-AU" sz="2800" dirty="0" smtClean="0"/>
              <a:t>another.</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2054039234"/>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10297</TotalTime>
  <Words>1982</Words>
  <Application>Microsoft Office PowerPoint</Application>
  <PresentationFormat>Custom</PresentationFormat>
  <Paragraphs>144</Paragraphs>
  <Slides>38</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38</vt:i4>
      </vt:variant>
    </vt:vector>
  </HeadingPairs>
  <TitlesOfParts>
    <vt:vector size="48" baseType="lpstr">
      <vt:lpstr>Arial</vt:lpstr>
      <vt:lpstr>Calibri</vt:lpstr>
      <vt:lpstr>Calibri Light</vt:lpstr>
      <vt:lpstr>Helvetica</vt:lpstr>
      <vt:lpstr>Helvetica Light</vt:lpstr>
      <vt:lpstr>Helvetica Neue</vt:lpstr>
      <vt:lpstr>White</vt:lpstr>
      <vt:lpstr>1_Office Theme</vt:lpstr>
      <vt:lpstr>2_Office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Luis Cataldi</cp:lastModifiedBy>
  <cp:revision>232</cp:revision>
  <dcterms:modified xsi:type="dcterms:W3CDTF">2018-03-09T21:14:54Z</dcterms:modified>
</cp:coreProperties>
</file>